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56BBA-2B94-4AA6-9537-78158A43DF60}" v="181" dt="2021-10-20T12:59:41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Campbell" userId="847c1687-f9a0-442a-9bac-76d96467e0be" providerId="ADAL" clId="{F0156BBA-2B94-4AA6-9537-78158A43DF60}"/>
    <pc:docChg chg="undo redo custSel modSld">
      <pc:chgData name="Gary Campbell" userId="847c1687-f9a0-442a-9bac-76d96467e0be" providerId="ADAL" clId="{F0156BBA-2B94-4AA6-9537-78158A43DF60}" dt="2021-10-20T12:59:41.572" v="1492" actId="20577"/>
      <pc:docMkLst>
        <pc:docMk/>
      </pc:docMkLst>
      <pc:sldChg chg="modSp mod">
        <pc:chgData name="Gary Campbell" userId="847c1687-f9a0-442a-9bac-76d96467e0be" providerId="ADAL" clId="{F0156BBA-2B94-4AA6-9537-78158A43DF60}" dt="2021-10-20T12:58:53.994" v="1488" actId="1076"/>
        <pc:sldMkLst>
          <pc:docMk/>
          <pc:sldMk cId="944702657" sldId="257"/>
        </pc:sldMkLst>
        <pc:spChg chg="mod">
          <ac:chgData name="Gary Campbell" userId="847c1687-f9a0-442a-9bac-76d96467e0be" providerId="ADAL" clId="{F0156BBA-2B94-4AA6-9537-78158A43DF60}" dt="2021-10-20T12:58:53.994" v="1488" actId="1076"/>
          <ac:spMkLst>
            <pc:docMk/>
            <pc:sldMk cId="944702657" sldId="257"/>
            <ac:spMk id="3" creationId="{1F81E38A-AC9D-4C5F-ACE7-74526DD01873}"/>
          </ac:spMkLst>
        </pc:spChg>
      </pc:sldChg>
      <pc:sldChg chg="modSp">
        <pc:chgData name="Gary Campbell" userId="847c1687-f9a0-442a-9bac-76d96467e0be" providerId="ADAL" clId="{F0156BBA-2B94-4AA6-9537-78158A43DF60}" dt="2021-10-20T12:51:36.684" v="1424" actId="20577"/>
        <pc:sldMkLst>
          <pc:docMk/>
          <pc:sldMk cId="1454154766" sldId="258"/>
        </pc:sldMkLst>
        <pc:graphicFrameChg chg="mod">
          <ac:chgData name="Gary Campbell" userId="847c1687-f9a0-442a-9bac-76d96467e0be" providerId="ADAL" clId="{F0156BBA-2B94-4AA6-9537-78158A43DF60}" dt="2021-10-20T12:51:36.684" v="1424" actId="20577"/>
          <ac:graphicFrameMkLst>
            <pc:docMk/>
            <pc:sldMk cId="1454154766" sldId="258"/>
            <ac:graphicFrameMk id="5" creationId="{A53B176B-6F7F-4F5D-AFF6-5719FE84A1EB}"/>
          </ac:graphicFrameMkLst>
        </pc:graphicFrameChg>
      </pc:sldChg>
      <pc:sldChg chg="addSp delSp modSp mod setBg setClrOvrMap">
        <pc:chgData name="Gary Campbell" userId="847c1687-f9a0-442a-9bac-76d96467e0be" providerId="ADAL" clId="{F0156BBA-2B94-4AA6-9537-78158A43DF60}" dt="2021-10-20T12:59:41.572" v="1492" actId="20577"/>
        <pc:sldMkLst>
          <pc:docMk/>
          <pc:sldMk cId="1525847576" sldId="259"/>
        </pc:sldMkLst>
        <pc:spChg chg="mod ord">
          <ac:chgData name="Gary Campbell" userId="847c1687-f9a0-442a-9bac-76d96467e0be" providerId="ADAL" clId="{F0156BBA-2B94-4AA6-9537-78158A43DF60}" dt="2021-10-20T12:16:10.343" v="23" actId="26606"/>
          <ac:spMkLst>
            <pc:docMk/>
            <pc:sldMk cId="1525847576" sldId="259"/>
            <ac:spMk id="2" creationId="{DF5AF929-8ADF-40D3-A4C6-36C2DB6BE1A1}"/>
          </ac:spMkLst>
        </pc:spChg>
        <pc:spChg chg="del mod">
          <ac:chgData name="Gary Campbell" userId="847c1687-f9a0-442a-9bac-76d96467e0be" providerId="ADAL" clId="{F0156BBA-2B94-4AA6-9537-78158A43DF60}" dt="2021-10-20T12:14:54.687" v="12" actId="26606"/>
          <ac:spMkLst>
            <pc:docMk/>
            <pc:sldMk cId="1525847576" sldId="259"/>
            <ac:spMk id="3" creationId="{9748DD45-12DE-4169-ADC9-0EE445D6E0E1}"/>
          </ac:spMkLst>
        </pc:spChg>
        <pc:spChg chg="add del">
          <ac:chgData name="Gary Campbell" userId="847c1687-f9a0-442a-9bac-76d96467e0be" providerId="ADAL" clId="{F0156BBA-2B94-4AA6-9537-78158A43DF60}" dt="2021-10-20T12:15:12.241" v="13" actId="26606"/>
          <ac:spMkLst>
            <pc:docMk/>
            <pc:sldMk cId="1525847576" sldId="259"/>
            <ac:spMk id="9" creationId="{B819A166-7571-4003-A6B8-B62034C3ED30}"/>
          </ac:spMkLst>
        </pc:spChg>
        <pc:spChg chg="add del">
          <ac:chgData name="Gary Campbell" userId="847c1687-f9a0-442a-9bac-76d96467e0be" providerId="ADAL" clId="{F0156BBA-2B94-4AA6-9537-78158A43DF60}" dt="2021-10-20T12:15:41.833" v="18" actId="26606"/>
          <ac:spMkLst>
            <pc:docMk/>
            <pc:sldMk cId="1525847576" sldId="259"/>
            <ac:spMk id="15" creationId="{CF62D2A7-8207-488C-9F46-316BA81A16C8}"/>
          </ac:spMkLst>
        </pc:spChg>
        <pc:spChg chg="add del">
          <ac:chgData name="Gary Campbell" userId="847c1687-f9a0-442a-9bac-76d96467e0be" providerId="ADAL" clId="{F0156BBA-2B94-4AA6-9537-78158A43DF60}" dt="2021-10-20T12:15:41.786" v="17" actId="26606"/>
          <ac:spMkLst>
            <pc:docMk/>
            <pc:sldMk cId="1525847576" sldId="259"/>
            <ac:spMk id="20" creationId="{B95B9BA8-1D69-4796-85F5-B6D0BD52354B}"/>
          </ac:spMkLst>
        </pc:spChg>
        <pc:spChg chg="add del">
          <ac:chgData name="Gary Campbell" userId="847c1687-f9a0-442a-9bac-76d96467e0be" providerId="ADAL" clId="{F0156BBA-2B94-4AA6-9537-78158A43DF60}" dt="2021-10-20T12:16:10.343" v="23" actId="26606"/>
          <ac:spMkLst>
            <pc:docMk/>
            <pc:sldMk cId="1525847576" sldId="259"/>
            <ac:spMk id="23" creationId="{C5E6CFF1-2F42-4E10-9A97-F116F46F53FE}"/>
          </ac:spMkLst>
        </pc:spChg>
        <pc:spChg chg="add">
          <ac:chgData name="Gary Campbell" userId="847c1687-f9a0-442a-9bac-76d96467e0be" providerId="ADAL" clId="{F0156BBA-2B94-4AA6-9537-78158A43DF60}" dt="2021-10-20T12:16:10.343" v="23" actId="26606"/>
          <ac:spMkLst>
            <pc:docMk/>
            <pc:sldMk cId="1525847576" sldId="259"/>
            <ac:spMk id="25" creationId="{CF62D2A7-8207-488C-9F46-316BA81A16C8}"/>
          </ac:spMkLst>
        </pc:spChg>
        <pc:spChg chg="add del">
          <ac:chgData name="Gary Campbell" userId="847c1687-f9a0-442a-9bac-76d96467e0be" providerId="ADAL" clId="{F0156BBA-2B94-4AA6-9537-78158A43DF60}" dt="2021-10-20T12:15:59.941" v="20" actId="26606"/>
          <ac:spMkLst>
            <pc:docMk/>
            <pc:sldMk cId="1525847576" sldId="259"/>
            <ac:spMk id="28" creationId="{C5E6CFF1-2F42-4E10-9A97-F116F46F53FE}"/>
          </ac:spMkLst>
        </pc:spChg>
        <pc:spChg chg="add del">
          <ac:chgData name="Gary Campbell" userId="847c1687-f9a0-442a-9bac-76d96467e0be" providerId="ADAL" clId="{F0156BBA-2B94-4AA6-9537-78158A43DF60}" dt="2021-10-20T12:16:03.974" v="22" actId="26606"/>
          <ac:spMkLst>
            <pc:docMk/>
            <pc:sldMk cId="1525847576" sldId="259"/>
            <ac:spMk id="32" creationId="{B4147794-66B7-4CDE-BC75-BBDC48B2FCEB}"/>
          </ac:spMkLst>
        </pc:spChg>
        <pc:spChg chg="add del">
          <ac:chgData name="Gary Campbell" userId="847c1687-f9a0-442a-9bac-76d96467e0be" providerId="ADAL" clId="{F0156BBA-2B94-4AA6-9537-78158A43DF60}" dt="2021-10-20T12:16:03.974" v="22" actId="26606"/>
          <ac:spMkLst>
            <pc:docMk/>
            <pc:sldMk cId="1525847576" sldId="259"/>
            <ac:spMk id="33" creationId="{41202E79-1236-4DF8-9921-F47A0B079C13}"/>
          </ac:spMkLst>
        </pc:spChg>
        <pc:graphicFrameChg chg="add mod modGraphic">
          <ac:chgData name="Gary Campbell" userId="847c1687-f9a0-442a-9bac-76d96467e0be" providerId="ADAL" clId="{F0156BBA-2B94-4AA6-9537-78158A43DF60}" dt="2021-10-20T12:59:41.572" v="1492" actId="20577"/>
          <ac:graphicFrameMkLst>
            <pc:docMk/>
            <pc:sldMk cId="1525847576" sldId="259"/>
            <ac:graphicFrameMk id="5" creationId="{D4F282A4-1009-4495-9812-6A4C044E0D68}"/>
          </ac:graphicFrameMkLst>
        </pc:graphicFrameChg>
        <pc:picChg chg="add mod ord">
          <ac:chgData name="Gary Campbell" userId="847c1687-f9a0-442a-9bac-76d96467e0be" providerId="ADAL" clId="{F0156BBA-2B94-4AA6-9537-78158A43DF60}" dt="2021-10-20T12:16:10.343" v="23" actId="26606"/>
          <ac:picMkLst>
            <pc:docMk/>
            <pc:sldMk cId="1525847576" sldId="259"/>
            <ac:picMk id="11" creationId="{48C64C53-84EA-4274-A49C-745EBCA45F54}"/>
          </ac:picMkLst>
        </pc:picChg>
        <pc:cxnChg chg="add del">
          <ac:chgData name="Gary Campbell" userId="847c1687-f9a0-442a-9bac-76d96467e0be" providerId="ADAL" clId="{F0156BBA-2B94-4AA6-9537-78158A43DF60}" dt="2021-10-20T12:16:10.343" v="23" actId="26606"/>
          <ac:cxnSpMkLst>
            <pc:docMk/>
            <pc:sldMk cId="1525847576" sldId="259"/>
            <ac:cxnSpMk id="22" creationId="{67182200-4859-4C8D-BCBB-55B245C28BA3}"/>
          </ac:cxnSpMkLst>
        </pc:cxnChg>
        <pc:cxnChg chg="add del">
          <ac:chgData name="Gary Campbell" userId="847c1687-f9a0-442a-9bac-76d96467e0be" providerId="ADAL" clId="{F0156BBA-2B94-4AA6-9537-78158A43DF60}" dt="2021-10-20T12:15:59.941" v="20" actId="26606"/>
          <ac:cxnSpMkLst>
            <pc:docMk/>
            <pc:sldMk cId="1525847576" sldId="259"/>
            <ac:cxnSpMk id="30" creationId="{67182200-4859-4C8D-BCBB-55B245C28BA3}"/>
          </ac:cxnSpMkLst>
        </pc:cxnChg>
      </pc:sldChg>
      <pc:sldChg chg="addSp delSp modSp mod setBg setClrOvrMap">
        <pc:chgData name="Gary Campbell" userId="847c1687-f9a0-442a-9bac-76d96467e0be" providerId="ADAL" clId="{F0156BBA-2B94-4AA6-9537-78158A43DF60}" dt="2021-10-20T12:32:47.876" v="569" actId="26606"/>
        <pc:sldMkLst>
          <pc:docMk/>
          <pc:sldMk cId="2387193601" sldId="260"/>
        </pc:sldMkLst>
        <pc:spChg chg="mod">
          <ac:chgData name="Gary Campbell" userId="847c1687-f9a0-442a-9bac-76d96467e0be" providerId="ADAL" clId="{F0156BBA-2B94-4AA6-9537-78158A43DF60}" dt="2021-10-20T12:32:47.876" v="569" actId="26606"/>
          <ac:spMkLst>
            <pc:docMk/>
            <pc:sldMk cId="2387193601" sldId="260"/>
            <ac:spMk id="2" creationId="{BA3B9655-62FC-4D5A-84BF-F88116868581}"/>
          </ac:spMkLst>
        </pc:spChg>
        <pc:spChg chg="del mod">
          <ac:chgData name="Gary Campbell" userId="847c1687-f9a0-442a-9bac-76d96467e0be" providerId="ADAL" clId="{F0156BBA-2B94-4AA6-9537-78158A43DF60}" dt="2021-10-20T12:30:58.769" v="561" actId="26606"/>
          <ac:spMkLst>
            <pc:docMk/>
            <pc:sldMk cId="2387193601" sldId="260"/>
            <ac:spMk id="3" creationId="{378B9567-B437-4B31-9877-117866D01B06}"/>
          </ac:spMkLst>
        </pc:spChg>
        <pc:spChg chg="add del">
          <ac:chgData name="Gary Campbell" userId="847c1687-f9a0-442a-9bac-76d96467e0be" providerId="ADAL" clId="{F0156BBA-2B94-4AA6-9537-78158A43DF60}" dt="2021-10-20T12:31:41.798" v="562" actId="26606"/>
          <ac:spMkLst>
            <pc:docMk/>
            <pc:sldMk cId="2387193601" sldId="260"/>
            <ac:spMk id="6" creationId="{B819A166-7571-4003-A6B8-B62034C3ED30}"/>
          </ac:spMkLst>
        </pc:spChg>
        <pc:spChg chg="add del">
          <ac:chgData name="Gary Campbell" userId="847c1687-f9a0-442a-9bac-76d96467e0be" providerId="ADAL" clId="{F0156BBA-2B94-4AA6-9537-78158A43DF60}" dt="2021-10-20T12:29:50.729" v="548" actId="26606"/>
          <ac:spMkLst>
            <pc:docMk/>
            <pc:sldMk cId="2387193601" sldId="260"/>
            <ac:spMk id="9" creationId="{CF62D2A7-8207-488C-9F46-316BA81A16C8}"/>
          </ac:spMkLst>
        </pc:spChg>
        <pc:spChg chg="add del">
          <ac:chgData name="Gary Campbell" userId="847c1687-f9a0-442a-9bac-76d96467e0be" providerId="ADAL" clId="{F0156BBA-2B94-4AA6-9537-78158A43DF60}" dt="2021-10-20T12:32:47.876" v="569" actId="26606"/>
          <ac:spMkLst>
            <pc:docMk/>
            <pc:sldMk cId="2387193601" sldId="260"/>
            <ac:spMk id="12" creationId="{AB8C311F-7253-4AED-9701-7FC0708C41C7}"/>
          </ac:spMkLst>
        </pc:spChg>
        <pc:spChg chg="add del">
          <ac:chgData name="Gary Campbell" userId="847c1687-f9a0-442a-9bac-76d96467e0be" providerId="ADAL" clId="{F0156BBA-2B94-4AA6-9537-78158A43DF60}" dt="2021-10-20T12:32:47.876" v="569" actId="26606"/>
          <ac:spMkLst>
            <pc:docMk/>
            <pc:sldMk cId="2387193601" sldId="260"/>
            <ac:spMk id="14" creationId="{E2384209-CB15-4CDF-9D31-C44FD9A3F20D}"/>
          </ac:spMkLst>
        </pc:spChg>
        <pc:spChg chg="add del">
          <ac:chgData name="Gary Campbell" userId="847c1687-f9a0-442a-9bac-76d96467e0be" providerId="ADAL" clId="{F0156BBA-2B94-4AA6-9537-78158A43DF60}" dt="2021-10-20T12:32:47.876" v="569" actId="26606"/>
          <ac:spMkLst>
            <pc:docMk/>
            <pc:sldMk cId="2387193601" sldId="260"/>
            <ac:spMk id="16" creationId="{2633B3B5-CC90-43F0-8714-D31D1F3F0209}"/>
          </ac:spMkLst>
        </pc:spChg>
        <pc:spChg chg="add del">
          <ac:chgData name="Gary Campbell" userId="847c1687-f9a0-442a-9bac-76d96467e0be" providerId="ADAL" clId="{F0156BBA-2B94-4AA6-9537-78158A43DF60}" dt="2021-10-20T12:32:47.876" v="569" actId="26606"/>
          <ac:spMkLst>
            <pc:docMk/>
            <pc:sldMk cId="2387193601" sldId="260"/>
            <ac:spMk id="18" creationId="{A8D57A06-A426-446D-B02C-A2DC6B62E45E}"/>
          </ac:spMkLst>
        </pc:spChg>
        <pc:spChg chg="add del">
          <ac:chgData name="Gary Campbell" userId="847c1687-f9a0-442a-9bac-76d96467e0be" providerId="ADAL" clId="{F0156BBA-2B94-4AA6-9537-78158A43DF60}" dt="2021-10-20T12:32:45.938" v="566" actId="26606"/>
          <ac:spMkLst>
            <pc:docMk/>
            <pc:sldMk cId="2387193601" sldId="260"/>
            <ac:spMk id="23" creationId="{1A9F7B4E-B03D-4F64-BE33-00D074458D45}"/>
          </ac:spMkLst>
        </pc:spChg>
        <pc:spChg chg="add del">
          <ac:chgData name="Gary Campbell" userId="847c1687-f9a0-442a-9bac-76d96467e0be" providerId="ADAL" clId="{F0156BBA-2B94-4AA6-9537-78158A43DF60}" dt="2021-10-20T12:32:45.938" v="566" actId="26606"/>
          <ac:spMkLst>
            <pc:docMk/>
            <pc:sldMk cId="2387193601" sldId="260"/>
            <ac:spMk id="25" creationId="{7E2BE7F7-CA89-4002-ACCE-A478AEA24F5E}"/>
          </ac:spMkLst>
        </pc:spChg>
        <pc:spChg chg="add del">
          <ac:chgData name="Gary Campbell" userId="847c1687-f9a0-442a-9bac-76d96467e0be" providerId="ADAL" clId="{F0156BBA-2B94-4AA6-9537-78158A43DF60}" dt="2021-10-20T12:32:47.860" v="568" actId="26606"/>
          <ac:spMkLst>
            <pc:docMk/>
            <pc:sldMk cId="2387193601" sldId="260"/>
            <ac:spMk id="27" creationId="{A580F890-B085-4E95-96AA-55AEBEC5CE6E}"/>
          </ac:spMkLst>
        </pc:spChg>
        <pc:spChg chg="add del">
          <ac:chgData name="Gary Campbell" userId="847c1687-f9a0-442a-9bac-76d96467e0be" providerId="ADAL" clId="{F0156BBA-2B94-4AA6-9537-78158A43DF60}" dt="2021-10-20T12:32:47.860" v="568" actId="26606"/>
          <ac:spMkLst>
            <pc:docMk/>
            <pc:sldMk cId="2387193601" sldId="260"/>
            <ac:spMk id="28" creationId="{2B566528-1B12-4246-9431-5C2D7D081168}"/>
          </ac:spMkLst>
        </pc:spChg>
        <pc:spChg chg="add del">
          <ac:chgData name="Gary Campbell" userId="847c1687-f9a0-442a-9bac-76d96467e0be" providerId="ADAL" clId="{F0156BBA-2B94-4AA6-9537-78158A43DF60}" dt="2021-10-20T12:32:47.860" v="568" actId="26606"/>
          <ac:spMkLst>
            <pc:docMk/>
            <pc:sldMk cId="2387193601" sldId="260"/>
            <ac:spMk id="29" creationId="{D3F51FEB-38FB-4F6C-9F7B-2F2AFAB65463}"/>
          </ac:spMkLst>
        </pc:spChg>
        <pc:spChg chg="add del">
          <ac:chgData name="Gary Campbell" userId="847c1687-f9a0-442a-9bac-76d96467e0be" providerId="ADAL" clId="{F0156BBA-2B94-4AA6-9537-78158A43DF60}" dt="2021-10-20T12:32:47.860" v="568" actId="26606"/>
          <ac:spMkLst>
            <pc:docMk/>
            <pc:sldMk cId="2387193601" sldId="260"/>
            <ac:spMk id="30" creationId="{2E80C965-DB6D-4F81-9E9E-B027384D0BD6}"/>
          </ac:spMkLst>
        </pc:spChg>
        <pc:spChg chg="add del">
          <ac:chgData name="Gary Campbell" userId="847c1687-f9a0-442a-9bac-76d96467e0be" providerId="ADAL" clId="{F0156BBA-2B94-4AA6-9537-78158A43DF60}" dt="2021-10-20T12:32:47.860" v="568" actId="26606"/>
          <ac:spMkLst>
            <pc:docMk/>
            <pc:sldMk cId="2387193601" sldId="260"/>
            <ac:spMk id="31" creationId="{1E547BA6-BAE0-43BB-A7CA-60F69CE252F0}"/>
          </ac:spMkLst>
        </pc:spChg>
        <pc:spChg chg="add">
          <ac:chgData name="Gary Campbell" userId="847c1687-f9a0-442a-9bac-76d96467e0be" providerId="ADAL" clId="{F0156BBA-2B94-4AA6-9537-78158A43DF60}" dt="2021-10-20T12:32:47.876" v="569" actId="26606"/>
          <ac:spMkLst>
            <pc:docMk/>
            <pc:sldMk cId="2387193601" sldId="260"/>
            <ac:spMk id="33" creationId="{1A9F7B4E-B03D-4F64-BE33-00D074458D45}"/>
          </ac:spMkLst>
        </pc:spChg>
        <pc:spChg chg="add">
          <ac:chgData name="Gary Campbell" userId="847c1687-f9a0-442a-9bac-76d96467e0be" providerId="ADAL" clId="{F0156BBA-2B94-4AA6-9537-78158A43DF60}" dt="2021-10-20T12:32:47.876" v="569" actId="26606"/>
          <ac:spMkLst>
            <pc:docMk/>
            <pc:sldMk cId="2387193601" sldId="260"/>
            <ac:spMk id="34" creationId="{7E2BE7F7-CA89-4002-ACCE-A478AEA24F5E}"/>
          </ac:spMkLst>
        </pc:spChg>
        <pc:graphicFrameChg chg="add mod modGraphic">
          <ac:chgData name="Gary Campbell" userId="847c1687-f9a0-442a-9bac-76d96467e0be" providerId="ADAL" clId="{F0156BBA-2B94-4AA6-9537-78158A43DF60}" dt="2021-10-20T12:32:47.876" v="569" actId="26606"/>
          <ac:graphicFrameMkLst>
            <pc:docMk/>
            <pc:sldMk cId="2387193601" sldId="260"/>
            <ac:graphicFrameMk id="7" creationId="{F0E37080-38B1-4DF1-A5DB-C81902D37A93}"/>
          </ac:graphicFrameMkLst>
        </pc:graphicFrameChg>
        <pc:picChg chg="add del">
          <ac:chgData name="Gary Campbell" userId="847c1687-f9a0-442a-9bac-76d96467e0be" providerId="ADAL" clId="{F0156BBA-2B94-4AA6-9537-78158A43DF60}" dt="2021-10-20T12:29:50.729" v="548" actId="26606"/>
          <ac:picMkLst>
            <pc:docMk/>
            <pc:sldMk cId="2387193601" sldId="260"/>
            <ac:picMk id="5" creationId="{F08F1FA2-38FF-4920-BF8D-D6D7DE209A0F}"/>
          </ac:picMkLst>
        </pc:picChg>
      </pc:sldChg>
      <pc:sldChg chg="addSp delSp modSp mod setBg setClrOvrMap">
        <pc:chgData name="Gary Campbell" userId="847c1687-f9a0-442a-9bac-76d96467e0be" providerId="ADAL" clId="{F0156BBA-2B94-4AA6-9537-78158A43DF60}" dt="2021-10-20T12:36:07.183" v="701" actId="26606"/>
        <pc:sldMkLst>
          <pc:docMk/>
          <pc:sldMk cId="688634109" sldId="261"/>
        </pc:sldMkLst>
        <pc:spChg chg="mod">
          <ac:chgData name="Gary Campbell" userId="847c1687-f9a0-442a-9bac-76d96467e0be" providerId="ADAL" clId="{F0156BBA-2B94-4AA6-9537-78158A43DF60}" dt="2021-10-20T12:36:07.183" v="701" actId="26606"/>
          <ac:spMkLst>
            <pc:docMk/>
            <pc:sldMk cId="688634109" sldId="261"/>
            <ac:spMk id="2" creationId="{FCF6B6F8-C8EF-4713-B30E-C724963993C8}"/>
          </ac:spMkLst>
        </pc:spChg>
        <pc:spChg chg="add del mod">
          <ac:chgData name="Gary Campbell" userId="847c1687-f9a0-442a-9bac-76d96467e0be" providerId="ADAL" clId="{F0156BBA-2B94-4AA6-9537-78158A43DF60}" dt="2021-10-20T12:35:32.385" v="694" actId="26606"/>
          <ac:spMkLst>
            <pc:docMk/>
            <pc:sldMk cId="688634109" sldId="261"/>
            <ac:spMk id="3" creationId="{8D9D12EC-8633-4788-8041-5E39C31E7976}"/>
          </ac:spMkLst>
        </pc:spChg>
        <pc:spChg chg="add del">
          <ac:chgData name="Gary Campbell" userId="847c1687-f9a0-442a-9bac-76d96467e0be" providerId="ADAL" clId="{F0156BBA-2B94-4AA6-9537-78158A43DF60}" dt="2021-10-20T12:35:32.385" v="693" actId="26606"/>
          <ac:spMkLst>
            <pc:docMk/>
            <pc:sldMk cId="688634109" sldId="261"/>
            <ac:spMk id="10" creationId="{C5E6CFF1-2F42-4E10-9A97-F116F46F53FE}"/>
          </ac:spMkLst>
        </pc:spChg>
        <pc:spChg chg="add del">
          <ac:chgData name="Gary Campbell" userId="847c1687-f9a0-442a-9bac-76d96467e0be" providerId="ADAL" clId="{F0156BBA-2B94-4AA6-9537-78158A43DF60}" dt="2021-10-20T12:36:07.183" v="701" actId="26606"/>
          <ac:spMkLst>
            <pc:docMk/>
            <pc:sldMk cId="688634109" sldId="261"/>
            <ac:spMk id="30" creationId="{8D9D12EC-8633-4788-8041-5E39C31E7976}"/>
          </ac:spMkLst>
        </pc:spChg>
        <pc:spChg chg="add del">
          <ac:chgData name="Gary Campbell" userId="847c1687-f9a0-442a-9bac-76d96467e0be" providerId="ADAL" clId="{F0156BBA-2B94-4AA6-9537-78158A43DF60}" dt="2021-10-20T12:36:07.183" v="701" actId="26606"/>
          <ac:spMkLst>
            <pc:docMk/>
            <pc:sldMk cId="688634109" sldId="261"/>
            <ac:spMk id="31" creationId="{64F9BF67-14D7-4F9D-A8E4-4BB8DE3512EE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38" creationId="{5A0118C5-4F8D-4CF4-BADD-53FEACC6C42A}"/>
          </ac:spMkLst>
        </pc:spChg>
        <pc:spChg chg="add del">
          <ac:chgData name="Gary Campbell" userId="847c1687-f9a0-442a-9bac-76d96467e0be" providerId="ADAL" clId="{F0156BBA-2B94-4AA6-9537-78158A43DF60}" dt="2021-10-20T12:36:07.139" v="700" actId="26606"/>
          <ac:spMkLst>
            <pc:docMk/>
            <pc:sldMk cId="688634109" sldId="261"/>
            <ac:spMk id="39" creationId="{CF62D2A7-8207-488C-9F46-316BA81A16C8}"/>
          </ac:spMkLst>
        </pc:spChg>
        <pc:spChg chg="add del">
          <ac:chgData name="Gary Campbell" userId="847c1687-f9a0-442a-9bac-76d96467e0be" providerId="ADAL" clId="{F0156BBA-2B94-4AA6-9537-78158A43DF60}" dt="2021-10-20T12:35:46.007" v="696" actId="26606"/>
          <ac:spMkLst>
            <pc:docMk/>
            <pc:sldMk cId="688634109" sldId="261"/>
            <ac:spMk id="40" creationId="{C5E6CFF1-2F42-4E10-9A97-F116F46F53FE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44" creationId="{C7278469-3C3C-49CE-AEEE-E176A4900B78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45" creationId="{4E0A5C5C-2A95-428E-9F6A-0D29EBD57C9F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49" creationId="{1056F38F-7C4E-461D-8709-7D0024AE1F79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50" creationId="{4C6598AB-1C17-4D54-951C-A082D94ACB7A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51" creationId="{8D9D12EC-8633-4788-8041-5E39C31E7976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52" creationId="{C83B66D7-137D-4AC1-B172-53D60F08BEB5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54" creationId="{F6B92503-6984-4D15-8B98-8718709B785D}"/>
          </ac:spMkLst>
        </pc:spChg>
        <pc:spChg chg="add del">
          <ac:chgData name="Gary Campbell" userId="847c1687-f9a0-442a-9bac-76d96467e0be" providerId="ADAL" clId="{F0156BBA-2B94-4AA6-9537-78158A43DF60}" dt="2021-10-20T12:35:53.962" v="698" actId="26606"/>
          <ac:spMkLst>
            <pc:docMk/>
            <pc:sldMk cId="688634109" sldId="261"/>
            <ac:spMk id="56" creationId="{08DDF938-524E-4C18-A47D-C00627832366}"/>
          </ac:spMkLst>
        </pc:spChg>
        <pc:spChg chg="add del">
          <ac:chgData name="Gary Campbell" userId="847c1687-f9a0-442a-9bac-76d96467e0be" providerId="ADAL" clId="{F0156BBA-2B94-4AA6-9537-78158A43DF60}" dt="2021-10-20T12:36:07.139" v="700" actId="26606"/>
          <ac:spMkLst>
            <pc:docMk/>
            <pc:sldMk cId="688634109" sldId="261"/>
            <ac:spMk id="66" creationId="{8D9D12EC-8633-4788-8041-5E39C31E7976}"/>
          </ac:spMkLst>
        </pc:spChg>
        <pc:spChg chg="add">
          <ac:chgData name="Gary Campbell" userId="847c1687-f9a0-442a-9bac-76d96467e0be" providerId="ADAL" clId="{F0156BBA-2B94-4AA6-9537-78158A43DF60}" dt="2021-10-20T12:36:07.183" v="701" actId="26606"/>
          <ac:spMkLst>
            <pc:docMk/>
            <pc:sldMk cId="688634109" sldId="261"/>
            <ac:spMk id="68" creationId="{C5E6CFF1-2F42-4E10-9A97-F116F46F53FE}"/>
          </ac:spMkLst>
        </pc:spChg>
        <pc:grpChg chg="add del">
          <ac:chgData name="Gary Campbell" userId="847c1687-f9a0-442a-9bac-76d96467e0be" providerId="ADAL" clId="{F0156BBA-2B94-4AA6-9537-78158A43DF60}" dt="2021-10-20T12:36:07.183" v="701" actId="26606"/>
          <ac:grpSpMkLst>
            <pc:docMk/>
            <pc:sldMk cId="688634109" sldId="261"/>
            <ac:grpSpMk id="8" creationId="{DDAE397D-2F47-480F-95CA-D5EDB24333CB}"/>
          </ac:grpSpMkLst>
        </pc:grpChg>
        <pc:grpChg chg="add del">
          <ac:chgData name="Gary Campbell" userId="847c1687-f9a0-442a-9bac-76d96467e0be" providerId="ADAL" clId="{F0156BBA-2B94-4AA6-9537-78158A43DF60}" dt="2021-10-20T12:35:53.962" v="698" actId="26606"/>
          <ac:grpSpMkLst>
            <pc:docMk/>
            <pc:sldMk cId="688634109" sldId="261"/>
            <ac:grpSpMk id="46" creationId="{93DC754C-7E09-422D-A8BB-AF632E90DFA2}"/>
          </ac:grpSpMkLst>
        </pc:grpChg>
        <pc:grpChg chg="add del">
          <ac:chgData name="Gary Campbell" userId="847c1687-f9a0-442a-9bac-76d96467e0be" providerId="ADAL" clId="{F0156BBA-2B94-4AA6-9537-78158A43DF60}" dt="2021-10-20T12:35:53.962" v="698" actId="26606"/>
          <ac:grpSpMkLst>
            <pc:docMk/>
            <pc:sldMk cId="688634109" sldId="261"/>
            <ac:grpSpMk id="58" creationId="{3773FAF5-C452-4455-9411-D6AF5EBD4CA9}"/>
          </ac:grpSpMkLst>
        </pc:grpChg>
        <pc:graphicFrameChg chg="add del">
          <ac:chgData name="Gary Campbell" userId="847c1687-f9a0-442a-9bac-76d96467e0be" providerId="ADAL" clId="{F0156BBA-2B94-4AA6-9537-78158A43DF60}" dt="2021-10-20T12:35:32.385" v="693" actId="26606"/>
          <ac:graphicFrameMkLst>
            <pc:docMk/>
            <pc:sldMk cId="688634109" sldId="261"/>
            <ac:graphicFrameMk id="5" creationId="{ADA25D84-5A29-4F4A-ABED-2E2C18281879}"/>
          </ac:graphicFrameMkLst>
        </pc:graphicFrameChg>
        <pc:graphicFrameChg chg="add del">
          <ac:chgData name="Gary Campbell" userId="847c1687-f9a0-442a-9bac-76d96467e0be" providerId="ADAL" clId="{F0156BBA-2B94-4AA6-9537-78158A43DF60}" dt="2021-10-20T12:35:46.007" v="696" actId="26606"/>
          <ac:graphicFrameMkLst>
            <pc:docMk/>
            <pc:sldMk cId="688634109" sldId="261"/>
            <ac:graphicFrameMk id="35" creationId="{A024ADED-A4F6-4545-908B-C7D36ECF05E1}"/>
          </ac:graphicFrameMkLst>
        </pc:graphicFrameChg>
        <pc:graphicFrameChg chg="add">
          <ac:chgData name="Gary Campbell" userId="847c1687-f9a0-442a-9bac-76d96467e0be" providerId="ADAL" clId="{F0156BBA-2B94-4AA6-9537-78158A43DF60}" dt="2021-10-20T12:36:07.183" v="701" actId="26606"/>
          <ac:graphicFrameMkLst>
            <pc:docMk/>
            <pc:sldMk cId="688634109" sldId="261"/>
            <ac:graphicFrameMk id="71" creationId="{A024ADED-A4F6-4545-908B-C7D36ECF05E1}"/>
          </ac:graphicFrameMkLst>
        </pc:graphicFrameChg>
        <pc:picChg chg="add del">
          <ac:chgData name="Gary Campbell" userId="847c1687-f9a0-442a-9bac-76d96467e0be" providerId="ADAL" clId="{F0156BBA-2B94-4AA6-9537-78158A43DF60}" dt="2021-10-20T12:35:32.385" v="693" actId="26606"/>
          <ac:picMkLst>
            <pc:docMk/>
            <pc:sldMk cId="688634109" sldId="261"/>
            <ac:picMk id="6" creationId="{3EE1264A-FBEA-4FF1-82EE-5B180D66C96B}"/>
          </ac:picMkLst>
        </pc:picChg>
        <pc:picChg chg="add del">
          <ac:chgData name="Gary Campbell" userId="847c1687-f9a0-442a-9bac-76d96467e0be" providerId="ADAL" clId="{F0156BBA-2B94-4AA6-9537-78158A43DF60}" dt="2021-10-20T12:35:46.007" v="696" actId="26606"/>
          <ac:picMkLst>
            <pc:docMk/>
            <pc:sldMk cId="688634109" sldId="261"/>
            <ac:picMk id="36" creationId="{08BD8BEE-9BB1-421D-9A97-F8C317E1887A}"/>
          </ac:picMkLst>
        </pc:picChg>
        <pc:picChg chg="add del">
          <ac:chgData name="Gary Campbell" userId="847c1687-f9a0-442a-9bac-76d96467e0be" providerId="ADAL" clId="{F0156BBA-2B94-4AA6-9537-78158A43DF60}" dt="2021-10-20T12:36:07.139" v="700" actId="26606"/>
          <ac:picMkLst>
            <pc:docMk/>
            <pc:sldMk cId="688634109" sldId="261"/>
            <ac:picMk id="65" creationId="{85310140-C260-48A8-AFE6-FB656298CD5C}"/>
          </ac:picMkLst>
        </pc:picChg>
        <pc:picChg chg="add">
          <ac:chgData name="Gary Campbell" userId="847c1687-f9a0-442a-9bac-76d96467e0be" providerId="ADAL" clId="{F0156BBA-2B94-4AA6-9537-78158A43DF60}" dt="2021-10-20T12:36:07.183" v="701" actId="26606"/>
          <ac:picMkLst>
            <pc:docMk/>
            <pc:sldMk cId="688634109" sldId="261"/>
            <ac:picMk id="69" creationId="{08BD8BEE-9BB1-421D-9A97-F8C317E1887A}"/>
          </ac:picMkLst>
        </pc:picChg>
        <pc:cxnChg chg="add del">
          <ac:chgData name="Gary Campbell" userId="847c1687-f9a0-442a-9bac-76d96467e0be" providerId="ADAL" clId="{F0156BBA-2B94-4AA6-9537-78158A43DF60}" dt="2021-10-20T12:35:32.385" v="693" actId="26606"/>
          <ac:cxnSpMkLst>
            <pc:docMk/>
            <pc:sldMk cId="688634109" sldId="261"/>
            <ac:cxnSpMk id="12" creationId="{67182200-4859-4C8D-BCBB-55B245C28BA3}"/>
          </ac:cxnSpMkLst>
        </pc:cxnChg>
        <pc:cxnChg chg="add del">
          <ac:chgData name="Gary Campbell" userId="847c1687-f9a0-442a-9bac-76d96467e0be" providerId="ADAL" clId="{F0156BBA-2B94-4AA6-9537-78158A43DF60}" dt="2021-10-20T12:35:46.007" v="696" actId="26606"/>
          <ac:cxnSpMkLst>
            <pc:docMk/>
            <pc:sldMk cId="688634109" sldId="261"/>
            <ac:cxnSpMk id="42" creationId="{67182200-4859-4C8D-BCBB-55B245C28BA3}"/>
          </ac:cxnSpMkLst>
        </pc:cxnChg>
        <pc:cxnChg chg="add">
          <ac:chgData name="Gary Campbell" userId="847c1687-f9a0-442a-9bac-76d96467e0be" providerId="ADAL" clId="{F0156BBA-2B94-4AA6-9537-78158A43DF60}" dt="2021-10-20T12:36:07.183" v="701" actId="26606"/>
          <ac:cxnSpMkLst>
            <pc:docMk/>
            <pc:sldMk cId="688634109" sldId="261"/>
            <ac:cxnSpMk id="70" creationId="{67182200-4859-4C8D-BCBB-55B245C28BA3}"/>
          </ac:cxnSpMkLst>
        </pc:cxnChg>
      </pc:sldChg>
      <pc:sldChg chg="addSp delSp modSp mod setBg setClrOvrMap">
        <pc:chgData name="Gary Campbell" userId="847c1687-f9a0-442a-9bac-76d96467e0be" providerId="ADAL" clId="{F0156BBA-2B94-4AA6-9537-78158A43DF60}" dt="2021-10-20T12:55:12.442" v="1486" actId="20577"/>
        <pc:sldMkLst>
          <pc:docMk/>
          <pc:sldMk cId="2499258838" sldId="262"/>
        </pc:sldMkLst>
        <pc:spChg chg="mod">
          <ac:chgData name="Gary Campbell" userId="847c1687-f9a0-442a-9bac-76d96467e0be" providerId="ADAL" clId="{F0156BBA-2B94-4AA6-9537-78158A43DF60}" dt="2021-10-20T12:38:21.632" v="863" actId="26606"/>
          <ac:spMkLst>
            <pc:docMk/>
            <pc:sldMk cId="2499258838" sldId="262"/>
            <ac:spMk id="2" creationId="{401BCE6E-3597-4C6C-802E-219A60843826}"/>
          </ac:spMkLst>
        </pc:spChg>
        <pc:spChg chg="del mod">
          <ac:chgData name="Gary Campbell" userId="847c1687-f9a0-442a-9bac-76d96467e0be" providerId="ADAL" clId="{F0156BBA-2B94-4AA6-9537-78158A43DF60}" dt="2021-10-20T12:38:21.632" v="863" actId="26606"/>
          <ac:spMkLst>
            <pc:docMk/>
            <pc:sldMk cId="2499258838" sldId="262"/>
            <ac:spMk id="3" creationId="{11F465F7-2AE6-45EF-8D11-47A9B4F68468}"/>
          </ac:spMkLst>
        </pc:spChg>
        <pc:spChg chg="add">
          <ac:chgData name="Gary Campbell" userId="847c1687-f9a0-442a-9bac-76d96467e0be" providerId="ADAL" clId="{F0156BBA-2B94-4AA6-9537-78158A43DF60}" dt="2021-10-20T12:38:21.632" v="863" actId="26606"/>
          <ac:spMkLst>
            <pc:docMk/>
            <pc:sldMk cId="2499258838" sldId="262"/>
            <ac:spMk id="10" creationId="{C5E6CFF1-2F42-4E10-9A97-F116F46F53FE}"/>
          </ac:spMkLst>
        </pc:spChg>
        <pc:graphicFrameChg chg="add mod">
          <ac:chgData name="Gary Campbell" userId="847c1687-f9a0-442a-9bac-76d96467e0be" providerId="ADAL" clId="{F0156BBA-2B94-4AA6-9537-78158A43DF60}" dt="2021-10-20T12:55:12.442" v="1486" actId="20577"/>
          <ac:graphicFrameMkLst>
            <pc:docMk/>
            <pc:sldMk cId="2499258838" sldId="262"/>
            <ac:graphicFrameMk id="5" creationId="{746432B8-52C4-4EF4-A510-A911A8F4B9AD}"/>
          </ac:graphicFrameMkLst>
        </pc:graphicFrameChg>
        <pc:picChg chg="add mod">
          <ac:chgData name="Gary Campbell" userId="847c1687-f9a0-442a-9bac-76d96467e0be" providerId="ADAL" clId="{F0156BBA-2B94-4AA6-9537-78158A43DF60}" dt="2021-10-20T12:53:11.722" v="1437" actId="1076"/>
          <ac:picMkLst>
            <pc:docMk/>
            <pc:sldMk cId="2499258838" sldId="262"/>
            <ac:picMk id="6" creationId="{57AB536B-F7C8-4DF2-AD7C-426AB2751A6B}"/>
          </ac:picMkLst>
        </pc:picChg>
        <pc:cxnChg chg="add">
          <ac:chgData name="Gary Campbell" userId="847c1687-f9a0-442a-9bac-76d96467e0be" providerId="ADAL" clId="{F0156BBA-2B94-4AA6-9537-78158A43DF60}" dt="2021-10-20T12:38:21.632" v="863" actId="26606"/>
          <ac:cxnSpMkLst>
            <pc:docMk/>
            <pc:sldMk cId="2499258838" sldId="262"/>
            <ac:cxnSpMk id="12" creationId="{67182200-4859-4C8D-BCBB-55B245C28BA3}"/>
          </ac:cxnSpMkLst>
        </pc:cxnChg>
      </pc:sldChg>
      <pc:sldChg chg="addSp delSp modSp mod setBg setClrOvrMap">
        <pc:chgData name="Gary Campbell" userId="847c1687-f9a0-442a-9bac-76d96467e0be" providerId="ADAL" clId="{F0156BBA-2B94-4AA6-9537-78158A43DF60}" dt="2021-10-20T12:42:05.912" v="984" actId="20577"/>
        <pc:sldMkLst>
          <pc:docMk/>
          <pc:sldMk cId="2174606015" sldId="263"/>
        </pc:sldMkLst>
        <pc:spChg chg="mod">
          <ac:chgData name="Gary Campbell" userId="847c1687-f9a0-442a-9bac-76d96467e0be" providerId="ADAL" clId="{F0156BBA-2B94-4AA6-9537-78158A43DF60}" dt="2021-10-20T12:41:10.280" v="976" actId="1076"/>
          <ac:spMkLst>
            <pc:docMk/>
            <pc:sldMk cId="2174606015" sldId="263"/>
            <ac:spMk id="2" creationId="{5064BD57-CD4C-4AE4-B99C-B259C544A5DB}"/>
          </ac:spMkLst>
        </pc:spChg>
        <pc:spChg chg="del mod">
          <ac:chgData name="Gary Campbell" userId="847c1687-f9a0-442a-9bac-76d96467e0be" providerId="ADAL" clId="{F0156BBA-2B94-4AA6-9537-78158A43DF60}" dt="2021-10-20T12:42:01.543" v="983" actId="26606"/>
          <ac:spMkLst>
            <pc:docMk/>
            <pc:sldMk cId="2174606015" sldId="263"/>
            <ac:spMk id="3" creationId="{AA357B67-A708-4B5A-9D54-6FD89AB3F14B}"/>
          </ac:spMkLst>
        </pc:spChg>
        <pc:spChg chg="add">
          <ac:chgData name="Gary Campbell" userId="847c1687-f9a0-442a-9bac-76d96467e0be" providerId="ADAL" clId="{F0156BBA-2B94-4AA6-9537-78158A43DF60}" dt="2021-10-20T12:40:23.171" v="969" actId="26606"/>
          <ac:spMkLst>
            <pc:docMk/>
            <pc:sldMk cId="2174606015" sldId="263"/>
            <ac:spMk id="9" creationId="{C5E6CFF1-2F42-4E10-9A97-F116F46F53FE}"/>
          </ac:spMkLst>
        </pc:spChg>
        <pc:graphicFrameChg chg="add mod">
          <ac:chgData name="Gary Campbell" userId="847c1687-f9a0-442a-9bac-76d96467e0be" providerId="ADAL" clId="{F0156BBA-2B94-4AA6-9537-78158A43DF60}" dt="2021-10-20T12:42:05.912" v="984" actId="20577"/>
          <ac:graphicFrameMkLst>
            <pc:docMk/>
            <pc:sldMk cId="2174606015" sldId="263"/>
            <ac:graphicFrameMk id="13" creationId="{7DDABAAF-6A12-4FD3-9945-4E77E9A294C5}"/>
          </ac:graphicFrameMkLst>
        </pc:graphicFrameChg>
        <pc:picChg chg="add mod">
          <ac:chgData name="Gary Campbell" userId="847c1687-f9a0-442a-9bac-76d96467e0be" providerId="ADAL" clId="{F0156BBA-2B94-4AA6-9537-78158A43DF60}" dt="2021-10-20T12:41:06.520" v="975" actId="1076"/>
          <ac:picMkLst>
            <pc:docMk/>
            <pc:sldMk cId="2174606015" sldId="263"/>
            <ac:picMk id="5" creationId="{DFCC13C5-FABD-4850-BC9C-883B68FD734A}"/>
          </ac:picMkLst>
        </pc:picChg>
        <pc:cxnChg chg="add">
          <ac:chgData name="Gary Campbell" userId="847c1687-f9a0-442a-9bac-76d96467e0be" providerId="ADAL" clId="{F0156BBA-2B94-4AA6-9537-78158A43DF60}" dt="2021-10-20T12:40:23.171" v="969" actId="26606"/>
          <ac:cxnSpMkLst>
            <pc:docMk/>
            <pc:sldMk cId="2174606015" sldId="263"/>
            <ac:cxnSpMk id="11" creationId="{67182200-4859-4C8D-BCBB-55B245C28BA3}"/>
          </ac:cxnSpMkLst>
        </pc:cxnChg>
      </pc:sldChg>
      <pc:sldChg chg="addSp delSp modSp mod setBg setClrOvrMap">
        <pc:chgData name="Gary Campbell" userId="847c1687-f9a0-442a-9bac-76d96467e0be" providerId="ADAL" clId="{F0156BBA-2B94-4AA6-9537-78158A43DF60}" dt="2021-10-20T12:47:47.880" v="1406" actId="14100"/>
        <pc:sldMkLst>
          <pc:docMk/>
          <pc:sldMk cId="2742414046" sldId="264"/>
        </pc:sldMkLst>
        <pc:spChg chg="mod">
          <ac:chgData name="Gary Campbell" userId="847c1687-f9a0-442a-9bac-76d96467e0be" providerId="ADAL" clId="{F0156BBA-2B94-4AA6-9537-78158A43DF60}" dt="2021-10-20T12:46:53.452" v="1401" actId="26606"/>
          <ac:spMkLst>
            <pc:docMk/>
            <pc:sldMk cId="2742414046" sldId="264"/>
            <ac:spMk id="2" creationId="{BBBF9E53-BF54-40D6-87F6-89357140400B}"/>
          </ac:spMkLst>
        </pc:spChg>
        <pc:spChg chg="add del mod">
          <ac:chgData name="Gary Campbell" userId="847c1687-f9a0-442a-9bac-76d96467e0be" providerId="ADAL" clId="{F0156BBA-2B94-4AA6-9537-78158A43DF60}" dt="2021-10-20T12:46:38.042" v="1400" actId="26606"/>
          <ac:spMkLst>
            <pc:docMk/>
            <pc:sldMk cId="2742414046" sldId="264"/>
            <ac:spMk id="3" creationId="{82CCDD85-6955-428D-8BC9-401FD3CEE413}"/>
          </ac:spMkLst>
        </pc:spChg>
        <pc:spChg chg="add del">
          <ac:chgData name="Gary Campbell" userId="847c1687-f9a0-442a-9bac-76d96467e0be" providerId="ADAL" clId="{F0156BBA-2B94-4AA6-9537-78158A43DF60}" dt="2021-10-20T12:46:05.784" v="1395" actId="26606"/>
          <ac:spMkLst>
            <pc:docMk/>
            <pc:sldMk cId="2742414046" sldId="264"/>
            <ac:spMk id="8" creationId="{AD72D4D1-076F-49D3-9889-EFC4F6D7CA66}"/>
          </ac:spMkLst>
        </pc:spChg>
        <pc:spChg chg="add del">
          <ac:chgData name="Gary Campbell" userId="847c1687-f9a0-442a-9bac-76d96467e0be" providerId="ADAL" clId="{F0156BBA-2B94-4AA6-9537-78158A43DF60}" dt="2021-10-20T12:46:28.304" v="1397" actId="26606"/>
          <ac:spMkLst>
            <pc:docMk/>
            <pc:sldMk cId="2742414046" sldId="264"/>
            <ac:spMk id="12" creationId="{9228552E-C8B1-4A80-8448-0787CE0FC704}"/>
          </ac:spMkLst>
        </pc:spChg>
        <pc:spChg chg="add del">
          <ac:chgData name="Gary Campbell" userId="847c1687-f9a0-442a-9bac-76d96467e0be" providerId="ADAL" clId="{F0156BBA-2B94-4AA6-9537-78158A43DF60}" dt="2021-10-20T12:46:38.003" v="1399" actId="26606"/>
          <ac:spMkLst>
            <pc:docMk/>
            <pc:sldMk cId="2742414046" sldId="264"/>
            <ac:spMk id="14" creationId="{A7AE9375-4664-4DB2-922D-2782A6E439AC}"/>
          </ac:spMkLst>
        </pc:spChg>
        <pc:spChg chg="add del">
          <ac:chgData name="Gary Campbell" userId="847c1687-f9a0-442a-9bac-76d96467e0be" providerId="ADAL" clId="{F0156BBA-2B94-4AA6-9537-78158A43DF60}" dt="2021-10-20T12:46:38.003" v="1399" actId="26606"/>
          <ac:spMkLst>
            <pc:docMk/>
            <pc:sldMk cId="2742414046" sldId="264"/>
            <ac:spMk id="16" creationId="{82CCDD85-6955-428D-8BC9-401FD3CEE413}"/>
          </ac:spMkLst>
        </pc:spChg>
        <pc:spChg chg="add del">
          <ac:chgData name="Gary Campbell" userId="847c1687-f9a0-442a-9bac-76d96467e0be" providerId="ADAL" clId="{F0156BBA-2B94-4AA6-9537-78158A43DF60}" dt="2021-10-20T12:46:38.003" v="1399" actId="26606"/>
          <ac:spMkLst>
            <pc:docMk/>
            <pc:sldMk cId="2742414046" sldId="264"/>
            <ac:spMk id="17" creationId="{9DD005C1-8C51-42D6-9BEE-B9B83849743D}"/>
          </ac:spMkLst>
        </pc:spChg>
        <pc:spChg chg="add">
          <ac:chgData name="Gary Campbell" userId="847c1687-f9a0-442a-9bac-76d96467e0be" providerId="ADAL" clId="{F0156BBA-2B94-4AA6-9537-78158A43DF60}" dt="2021-10-20T12:46:53.452" v="1401" actId="26606"/>
          <ac:spMkLst>
            <pc:docMk/>
            <pc:sldMk cId="2742414046" sldId="264"/>
            <ac:spMk id="24" creationId="{A3EFF7B1-6CB7-47D1-AD37-B870CA2B2151}"/>
          </ac:spMkLst>
        </pc:spChg>
        <pc:spChg chg="add">
          <ac:chgData name="Gary Campbell" userId="847c1687-f9a0-442a-9bac-76d96467e0be" providerId="ADAL" clId="{F0156BBA-2B94-4AA6-9537-78158A43DF60}" dt="2021-10-20T12:46:53.452" v="1401" actId="26606"/>
          <ac:spMkLst>
            <pc:docMk/>
            <pc:sldMk cId="2742414046" sldId="264"/>
            <ac:spMk id="26" creationId="{7FA2962B-21B6-4689-A95D-A8FF6ADE47F1}"/>
          </ac:spMkLst>
        </pc:spChg>
        <pc:spChg chg="add">
          <ac:chgData name="Gary Campbell" userId="847c1687-f9a0-442a-9bac-76d96467e0be" providerId="ADAL" clId="{F0156BBA-2B94-4AA6-9537-78158A43DF60}" dt="2021-10-20T12:46:53.452" v="1401" actId="26606"/>
          <ac:spMkLst>
            <pc:docMk/>
            <pc:sldMk cId="2742414046" sldId="264"/>
            <ac:spMk id="42" creationId="{A00D2CE1-35C1-46E6-BD59-CEE668BD90F4}"/>
          </ac:spMkLst>
        </pc:spChg>
        <pc:spChg chg="add">
          <ac:chgData name="Gary Campbell" userId="847c1687-f9a0-442a-9bac-76d96467e0be" providerId="ADAL" clId="{F0156BBA-2B94-4AA6-9537-78158A43DF60}" dt="2021-10-20T12:46:53.452" v="1401" actId="26606"/>
          <ac:spMkLst>
            <pc:docMk/>
            <pc:sldMk cId="2742414046" sldId="264"/>
            <ac:spMk id="50" creationId="{E18403B7-F2C7-4C07-8522-21C31910902C}"/>
          </ac:spMkLst>
        </pc:spChg>
        <pc:grpChg chg="add">
          <ac:chgData name="Gary Campbell" userId="847c1687-f9a0-442a-9bac-76d96467e0be" providerId="ADAL" clId="{F0156BBA-2B94-4AA6-9537-78158A43DF60}" dt="2021-10-20T12:46:53.452" v="1401" actId="26606"/>
          <ac:grpSpMkLst>
            <pc:docMk/>
            <pc:sldMk cId="2742414046" sldId="264"/>
            <ac:grpSpMk id="28" creationId="{A745280D-ED36-41FE-8EB1-CE597C99CFE8}"/>
          </ac:grpSpMkLst>
        </pc:grpChg>
        <pc:grpChg chg="add">
          <ac:chgData name="Gary Campbell" userId="847c1687-f9a0-442a-9bac-76d96467e0be" providerId="ADAL" clId="{F0156BBA-2B94-4AA6-9537-78158A43DF60}" dt="2021-10-20T12:46:53.452" v="1401" actId="26606"/>
          <ac:grpSpMkLst>
            <pc:docMk/>
            <pc:sldMk cId="2742414046" sldId="264"/>
            <ac:grpSpMk id="34" creationId="{80E95A5C-1E97-41C3-9DEC-245FF6DEBF1F}"/>
          </ac:grpSpMkLst>
        </pc:grpChg>
        <pc:grpChg chg="add">
          <ac:chgData name="Gary Campbell" userId="847c1687-f9a0-442a-9bac-76d96467e0be" providerId="ADAL" clId="{F0156BBA-2B94-4AA6-9537-78158A43DF60}" dt="2021-10-20T12:46:53.452" v="1401" actId="26606"/>
          <ac:grpSpMkLst>
            <pc:docMk/>
            <pc:sldMk cId="2742414046" sldId="264"/>
            <ac:grpSpMk id="44" creationId="{A58DCE86-9AE1-46D1-96D6-04B8B3EDF6FA}"/>
          </ac:grpSpMkLst>
        </pc:grpChg>
        <pc:grpChg chg="add">
          <ac:chgData name="Gary Campbell" userId="847c1687-f9a0-442a-9bac-76d96467e0be" providerId="ADAL" clId="{F0156BBA-2B94-4AA6-9537-78158A43DF60}" dt="2021-10-20T12:46:53.452" v="1401" actId="26606"/>
          <ac:grpSpMkLst>
            <pc:docMk/>
            <pc:sldMk cId="2742414046" sldId="264"/>
            <ac:grpSpMk id="52" creationId="{23B58CC6-A99E-43AF-A467-256F19287FB8}"/>
          </ac:grpSpMkLst>
        </pc:grpChg>
        <pc:graphicFrameChg chg="add del">
          <ac:chgData name="Gary Campbell" userId="847c1687-f9a0-442a-9bac-76d96467e0be" providerId="ADAL" clId="{F0156BBA-2B94-4AA6-9537-78158A43DF60}" dt="2021-10-20T12:46:28.304" v="1397" actId="26606"/>
          <ac:graphicFrameMkLst>
            <pc:docMk/>
            <pc:sldMk cId="2742414046" sldId="264"/>
            <ac:graphicFrameMk id="5" creationId="{4BB8F0EC-52D9-44FB-AA1D-14177317E61D}"/>
          </ac:graphicFrameMkLst>
        </pc:graphicFrameChg>
        <pc:graphicFrameChg chg="add mod modGraphic">
          <ac:chgData name="Gary Campbell" userId="847c1687-f9a0-442a-9bac-76d96467e0be" providerId="ADAL" clId="{F0156BBA-2B94-4AA6-9537-78158A43DF60}" dt="2021-10-20T12:47:47.880" v="1406" actId="14100"/>
          <ac:graphicFrameMkLst>
            <pc:docMk/>
            <pc:sldMk cId="2742414046" sldId="264"/>
            <ac:graphicFrameMk id="19" creationId="{79139953-8C9A-4205-A6CD-FEB846201896}"/>
          </ac:graphicFrameMkLst>
        </pc:graphicFrameChg>
        <pc:picChg chg="add del">
          <ac:chgData name="Gary Campbell" userId="847c1687-f9a0-442a-9bac-76d96467e0be" providerId="ADAL" clId="{F0156BBA-2B94-4AA6-9537-78158A43DF60}" dt="2021-10-20T12:46:28.304" v="1397" actId="26606"/>
          <ac:picMkLst>
            <pc:docMk/>
            <pc:sldMk cId="2742414046" sldId="264"/>
            <ac:picMk id="6" creationId="{CF245D2E-3973-4F0F-99B4-13CFBDE7CC31}"/>
          </ac:picMkLst>
        </pc:picChg>
        <pc:cxnChg chg="add del">
          <ac:chgData name="Gary Campbell" userId="847c1687-f9a0-442a-9bac-76d96467e0be" providerId="ADAL" clId="{F0156BBA-2B94-4AA6-9537-78158A43DF60}" dt="2021-10-20T12:46:05.784" v="1395" actId="26606"/>
          <ac:cxnSpMkLst>
            <pc:docMk/>
            <pc:sldMk cId="2742414046" sldId="264"/>
            <ac:cxnSpMk id="10" creationId="{2D72A2C9-F3CA-4216-8BAD-FA4C970C3C4E}"/>
          </ac:cxnSpMkLst>
        </pc:cxnChg>
        <pc:cxnChg chg="add del">
          <ac:chgData name="Gary Campbell" userId="847c1687-f9a0-442a-9bac-76d96467e0be" providerId="ADAL" clId="{F0156BBA-2B94-4AA6-9537-78158A43DF60}" dt="2021-10-20T12:46:38.003" v="1399" actId="26606"/>
          <ac:cxnSpMkLst>
            <pc:docMk/>
            <pc:sldMk cId="2742414046" sldId="264"/>
            <ac:cxnSpMk id="15" creationId="{EE504C98-6397-41C1-A8D8-2D9C4ED307E0}"/>
          </ac:cxnSpMkLst>
        </pc:cxnChg>
      </pc:sldChg>
      <pc:sldChg chg="addSp delSp modSp mod setBg setClrOvrMap">
        <pc:chgData name="Gary Campbell" userId="847c1687-f9a0-442a-9bac-76d96467e0be" providerId="ADAL" clId="{F0156BBA-2B94-4AA6-9537-78158A43DF60}" dt="2021-10-20T12:28:01.860" v="498" actId="20577"/>
        <pc:sldMkLst>
          <pc:docMk/>
          <pc:sldMk cId="4177065122" sldId="265"/>
        </pc:sldMkLst>
        <pc:spChg chg="mod">
          <ac:chgData name="Gary Campbell" userId="847c1687-f9a0-442a-9bac-76d96467e0be" providerId="ADAL" clId="{F0156BBA-2B94-4AA6-9537-78158A43DF60}" dt="2021-10-20T12:25:22.246" v="408" actId="26606"/>
          <ac:spMkLst>
            <pc:docMk/>
            <pc:sldMk cId="4177065122" sldId="265"/>
            <ac:spMk id="2" creationId="{8AC7534D-DE16-4D2A-AE60-8861928B8055}"/>
          </ac:spMkLst>
        </pc:spChg>
        <pc:spChg chg="add del mod">
          <ac:chgData name="Gary Campbell" userId="847c1687-f9a0-442a-9bac-76d96467e0be" providerId="ADAL" clId="{F0156BBA-2B94-4AA6-9537-78158A43DF60}" dt="2021-10-20T12:25:22.246" v="408" actId="26606"/>
          <ac:spMkLst>
            <pc:docMk/>
            <pc:sldMk cId="4177065122" sldId="265"/>
            <ac:spMk id="3" creationId="{15B89BFC-8972-42FF-B5B6-0777D0A3E894}"/>
          </ac:spMkLst>
        </pc:spChg>
        <pc:spChg chg="add del">
          <ac:chgData name="Gary Campbell" userId="847c1687-f9a0-442a-9bac-76d96467e0be" providerId="ADAL" clId="{F0156BBA-2B94-4AA6-9537-78158A43DF60}" dt="2021-10-20T12:25:22.246" v="408" actId="26606"/>
          <ac:spMkLst>
            <pc:docMk/>
            <pc:sldMk cId="4177065122" sldId="265"/>
            <ac:spMk id="7" creationId="{CF62D2A7-8207-488C-9F46-316BA81A16C8}"/>
          </ac:spMkLst>
        </pc:spChg>
        <pc:spChg chg="add del">
          <ac:chgData name="Gary Campbell" userId="847c1687-f9a0-442a-9bac-76d96467e0be" providerId="ADAL" clId="{F0156BBA-2B94-4AA6-9537-78158A43DF60}" dt="2021-10-20T12:25:08.513" v="403" actId="26606"/>
          <ac:spMkLst>
            <pc:docMk/>
            <pc:sldMk cId="4177065122" sldId="265"/>
            <ac:spMk id="8" creationId="{AD72D4D1-076F-49D3-9889-EFC4F6D7CA66}"/>
          </ac:spMkLst>
        </pc:spChg>
        <pc:spChg chg="add del">
          <ac:chgData name="Gary Campbell" userId="847c1687-f9a0-442a-9bac-76d96467e0be" providerId="ADAL" clId="{F0156BBA-2B94-4AA6-9537-78158A43DF60}" dt="2021-10-20T12:25:05.084" v="401" actId="26606"/>
          <ac:spMkLst>
            <pc:docMk/>
            <pc:sldMk cId="4177065122" sldId="265"/>
            <ac:spMk id="10" creationId="{CF62D2A7-8207-488C-9F46-316BA81A16C8}"/>
          </ac:spMkLst>
        </pc:spChg>
        <pc:spChg chg="add del">
          <ac:chgData name="Gary Campbell" userId="847c1687-f9a0-442a-9bac-76d96467e0be" providerId="ADAL" clId="{F0156BBA-2B94-4AA6-9537-78158A43DF60}" dt="2021-10-20T12:25:08.513" v="403" actId="26606"/>
          <ac:spMkLst>
            <pc:docMk/>
            <pc:sldMk cId="4177065122" sldId="265"/>
            <ac:spMk id="13" creationId="{15B89BFC-8972-42FF-B5B6-0777D0A3E894}"/>
          </ac:spMkLst>
        </pc:spChg>
        <pc:graphicFrameChg chg="add del">
          <ac:chgData name="Gary Campbell" userId="847c1687-f9a0-442a-9bac-76d96467e0be" providerId="ADAL" clId="{F0156BBA-2B94-4AA6-9537-78158A43DF60}" dt="2021-10-20T12:25:05.084" v="401" actId="26606"/>
          <ac:graphicFrameMkLst>
            <pc:docMk/>
            <pc:sldMk cId="4177065122" sldId="265"/>
            <ac:graphicFrameMk id="5" creationId="{179B719E-5A40-4501-8B43-6D5B47596ACF}"/>
          </ac:graphicFrameMkLst>
        </pc:graphicFrameChg>
        <pc:graphicFrameChg chg="add del mod">
          <ac:chgData name="Gary Campbell" userId="847c1687-f9a0-442a-9bac-76d96467e0be" providerId="ADAL" clId="{F0156BBA-2B94-4AA6-9537-78158A43DF60}" dt="2021-10-20T12:28:01.860" v="498" actId="20577"/>
          <ac:graphicFrameMkLst>
            <pc:docMk/>
            <pc:sldMk cId="4177065122" sldId="265"/>
            <ac:graphicFrameMk id="11" creationId="{179B719E-5A40-4501-8B43-6D5B47596ACF}"/>
          </ac:graphicFrameMkLst>
        </pc:graphicFrameChg>
        <pc:picChg chg="add del">
          <ac:chgData name="Gary Campbell" userId="847c1687-f9a0-442a-9bac-76d96467e0be" providerId="ADAL" clId="{F0156BBA-2B94-4AA6-9537-78158A43DF60}" dt="2021-10-20T12:25:05.084" v="401" actId="26606"/>
          <ac:picMkLst>
            <pc:docMk/>
            <pc:sldMk cId="4177065122" sldId="265"/>
            <ac:picMk id="6" creationId="{ABFA90D0-5DD6-4A65-AFDB-EEDDF8E8F467}"/>
          </ac:picMkLst>
        </pc:picChg>
        <pc:picChg chg="add del mod">
          <ac:chgData name="Gary Campbell" userId="847c1687-f9a0-442a-9bac-76d96467e0be" providerId="ADAL" clId="{F0156BBA-2B94-4AA6-9537-78158A43DF60}" dt="2021-10-20T12:25:22.246" v="408" actId="26606"/>
          <ac:picMkLst>
            <pc:docMk/>
            <pc:sldMk cId="4177065122" sldId="265"/>
            <ac:picMk id="9" creationId="{ABFA90D0-5DD6-4A65-AFDB-EEDDF8E8F467}"/>
          </ac:picMkLst>
        </pc:picChg>
        <pc:cxnChg chg="add del">
          <ac:chgData name="Gary Campbell" userId="847c1687-f9a0-442a-9bac-76d96467e0be" providerId="ADAL" clId="{F0156BBA-2B94-4AA6-9537-78158A43DF60}" dt="2021-10-20T12:25:08.513" v="403" actId="26606"/>
          <ac:cxnSpMkLst>
            <pc:docMk/>
            <pc:sldMk cId="4177065122" sldId="265"/>
            <ac:cxnSpMk id="12" creationId="{2D72A2C9-F3CA-4216-8BAD-FA4C970C3C4E}"/>
          </ac:cxnSpMkLst>
        </pc:cxn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129A8-E2B1-45CB-BB8E-02C81D6F331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79B6DA-281D-4375-BEA7-FD445B39CE21}">
      <dgm:prSet custT="1"/>
      <dgm:spPr/>
      <dgm:t>
        <a:bodyPr/>
        <a:lstStyle/>
        <a:p>
          <a:r>
            <a:rPr lang="en-GB" sz="1600" dirty="0"/>
            <a:t>Arguably the UK’s  first online degree</a:t>
          </a:r>
          <a:endParaRPr lang="en-US" sz="1600" dirty="0"/>
        </a:p>
      </dgm:t>
    </dgm:pt>
    <dgm:pt modelId="{C56BB971-E4C8-428C-BE29-866B3E2D15A4}" type="parTrans" cxnId="{9D0C7775-BB1C-44D1-88CD-E0AE57E64EAB}">
      <dgm:prSet/>
      <dgm:spPr/>
      <dgm:t>
        <a:bodyPr/>
        <a:lstStyle/>
        <a:p>
          <a:endParaRPr lang="en-US"/>
        </a:p>
      </dgm:t>
    </dgm:pt>
    <dgm:pt modelId="{59107FBF-9214-4345-B297-CD37E10069D0}" type="sibTrans" cxnId="{9D0C7775-BB1C-44D1-88CD-E0AE57E64EAB}">
      <dgm:prSet/>
      <dgm:spPr/>
      <dgm:t>
        <a:bodyPr/>
        <a:lstStyle/>
        <a:p>
          <a:endParaRPr lang="en-US"/>
        </a:p>
      </dgm:t>
    </dgm:pt>
    <dgm:pt modelId="{80975779-45D9-4DAA-B09F-1D9D1F17EF90}">
      <dgm:prSet custT="1"/>
      <dgm:spPr>
        <a:solidFill>
          <a:srgbClr val="002060"/>
        </a:solidFill>
      </dgm:spPr>
      <dgm:t>
        <a:bodyPr/>
        <a:lstStyle/>
        <a:p>
          <a:r>
            <a:rPr lang="en-GB" sz="1600" dirty="0"/>
            <a:t>Biggest civilian user of VC in Europe </a:t>
          </a:r>
          <a:endParaRPr lang="en-US" sz="1600" dirty="0"/>
        </a:p>
      </dgm:t>
    </dgm:pt>
    <dgm:pt modelId="{22886887-ADC9-4588-8397-BDEFC76F6382}" type="parTrans" cxnId="{BF8984A9-2127-40C9-B59A-17177D60B245}">
      <dgm:prSet/>
      <dgm:spPr/>
      <dgm:t>
        <a:bodyPr/>
        <a:lstStyle/>
        <a:p>
          <a:endParaRPr lang="en-US"/>
        </a:p>
      </dgm:t>
    </dgm:pt>
    <dgm:pt modelId="{EEC4BA6C-FF5F-4DD0-B4DC-056075D1FCC7}" type="sibTrans" cxnId="{BF8984A9-2127-40C9-B59A-17177D60B245}">
      <dgm:prSet/>
      <dgm:spPr/>
      <dgm:t>
        <a:bodyPr/>
        <a:lstStyle/>
        <a:p>
          <a:endParaRPr lang="en-US"/>
        </a:p>
      </dgm:t>
    </dgm:pt>
    <dgm:pt modelId="{87E24136-A59D-4982-A9B8-7EAF0C75DD8E}">
      <dgm:prSet custT="1"/>
      <dgm:spPr>
        <a:solidFill>
          <a:srgbClr val="7030A0"/>
        </a:solidFill>
      </dgm:spPr>
      <dgm:t>
        <a:bodyPr/>
        <a:lstStyle/>
        <a:p>
          <a:r>
            <a:rPr lang="en-GB" sz="1600" dirty="0"/>
            <a:t>Scotland’s first accelerated degree</a:t>
          </a:r>
          <a:endParaRPr lang="en-US" sz="1600" dirty="0"/>
        </a:p>
      </dgm:t>
    </dgm:pt>
    <dgm:pt modelId="{661BD281-B113-47F3-9C15-E5E28550C3E4}" type="parTrans" cxnId="{382F40FD-BBF4-4C44-9F58-A6A0CB0B961E}">
      <dgm:prSet/>
      <dgm:spPr/>
      <dgm:t>
        <a:bodyPr/>
        <a:lstStyle/>
        <a:p>
          <a:endParaRPr lang="en-US"/>
        </a:p>
      </dgm:t>
    </dgm:pt>
    <dgm:pt modelId="{6E56D0F1-2BA9-4309-9B73-1926A77F66D3}" type="sibTrans" cxnId="{382F40FD-BBF4-4C44-9F58-A6A0CB0B961E}">
      <dgm:prSet/>
      <dgm:spPr/>
      <dgm:t>
        <a:bodyPr/>
        <a:lstStyle/>
        <a:p>
          <a:endParaRPr lang="en-US"/>
        </a:p>
      </dgm:t>
    </dgm:pt>
    <dgm:pt modelId="{7BF0FA77-9D0C-42F8-AC0D-5F25F7806CE6}">
      <dgm:prSet custT="1"/>
      <dgm:spPr/>
      <dgm:t>
        <a:bodyPr/>
        <a:lstStyle/>
        <a:p>
          <a:r>
            <a:rPr lang="en-GB" sz="1600" dirty="0"/>
            <a:t>Internationally acknowledged expertise in blended delivery.</a:t>
          </a:r>
          <a:endParaRPr lang="en-US" sz="1600" dirty="0"/>
        </a:p>
      </dgm:t>
    </dgm:pt>
    <dgm:pt modelId="{CD48F3E9-C3E2-4359-B995-C3C64690D952}" type="parTrans" cxnId="{7EB94287-B634-40E3-B232-9778E77C1C50}">
      <dgm:prSet/>
      <dgm:spPr/>
      <dgm:t>
        <a:bodyPr/>
        <a:lstStyle/>
        <a:p>
          <a:endParaRPr lang="en-US"/>
        </a:p>
      </dgm:t>
    </dgm:pt>
    <dgm:pt modelId="{478255DB-0D66-4303-8232-C00D3B4259D1}" type="sibTrans" cxnId="{7EB94287-B634-40E3-B232-9778E77C1C50}">
      <dgm:prSet/>
      <dgm:spPr/>
      <dgm:t>
        <a:bodyPr/>
        <a:lstStyle/>
        <a:p>
          <a:endParaRPr lang="en-US"/>
        </a:p>
      </dgm:t>
    </dgm:pt>
    <dgm:pt modelId="{BA5DDF60-D7F9-4EAD-89E1-372B6E6350F2}">
      <dgm:prSet custT="1"/>
      <dgm:spPr/>
      <dgm:t>
        <a:bodyPr/>
        <a:lstStyle/>
        <a:p>
          <a:r>
            <a:rPr lang="en-GB" sz="1600" dirty="0"/>
            <a:t>An international micro campus</a:t>
          </a:r>
          <a:endParaRPr lang="en-US" sz="1600" dirty="0"/>
        </a:p>
      </dgm:t>
    </dgm:pt>
    <dgm:pt modelId="{2B79B775-154F-41C8-9355-963923AE2DC7}" type="parTrans" cxnId="{FE2DAE4F-A7A6-42B6-ABEA-22A99D2B0B83}">
      <dgm:prSet/>
      <dgm:spPr/>
      <dgm:t>
        <a:bodyPr/>
        <a:lstStyle/>
        <a:p>
          <a:endParaRPr lang="en-US"/>
        </a:p>
      </dgm:t>
    </dgm:pt>
    <dgm:pt modelId="{34BE389F-7323-4758-9F66-C95A8891375F}" type="sibTrans" cxnId="{FE2DAE4F-A7A6-42B6-ABEA-22A99D2B0B83}">
      <dgm:prSet/>
      <dgm:spPr/>
      <dgm:t>
        <a:bodyPr/>
        <a:lstStyle/>
        <a:p>
          <a:endParaRPr lang="en-US"/>
        </a:p>
      </dgm:t>
    </dgm:pt>
    <dgm:pt modelId="{3AA1BB80-E405-4B0D-A518-81553A13EC6E}">
      <dgm:prSet custT="1"/>
      <dgm:spPr/>
      <dgm:t>
        <a:bodyPr/>
        <a:lstStyle/>
        <a:p>
          <a:r>
            <a:rPr lang="en-GB" sz="1100" dirty="0"/>
            <a:t> </a:t>
          </a:r>
          <a:r>
            <a:rPr lang="en-GB" sz="1600" dirty="0"/>
            <a:t>Times award for most imaginative use of distance learning</a:t>
          </a:r>
          <a:endParaRPr lang="en-US" sz="1600" dirty="0"/>
        </a:p>
      </dgm:t>
    </dgm:pt>
    <dgm:pt modelId="{1A088931-DB8F-4E81-8DFC-91424F57947B}" type="parTrans" cxnId="{1577A556-64B6-46A3-B955-E92B110A07EA}">
      <dgm:prSet/>
      <dgm:spPr/>
      <dgm:t>
        <a:bodyPr/>
        <a:lstStyle/>
        <a:p>
          <a:endParaRPr lang="en-US"/>
        </a:p>
      </dgm:t>
    </dgm:pt>
    <dgm:pt modelId="{B1928E18-9047-471E-BAB7-DA1D6B367B95}" type="sibTrans" cxnId="{1577A556-64B6-46A3-B955-E92B110A07EA}">
      <dgm:prSet/>
      <dgm:spPr/>
      <dgm:t>
        <a:bodyPr/>
        <a:lstStyle/>
        <a:p>
          <a:endParaRPr lang="en-US"/>
        </a:p>
      </dgm:t>
    </dgm:pt>
    <dgm:pt modelId="{B6C5BC10-207D-47F7-88B1-AA818F6A7943}">
      <dgm:prSet custT="1"/>
      <dgm:spPr>
        <a:solidFill>
          <a:srgbClr val="002060"/>
        </a:solidFill>
      </dgm:spPr>
      <dgm:t>
        <a:bodyPr/>
        <a:lstStyle/>
        <a:p>
          <a:r>
            <a:rPr lang="en-GB" sz="1600" dirty="0"/>
            <a:t>HNC, SVQ ,degree and a professional award combined in a single award</a:t>
          </a:r>
          <a:endParaRPr lang="en-US" sz="1600" dirty="0"/>
        </a:p>
      </dgm:t>
    </dgm:pt>
    <dgm:pt modelId="{128C47CB-F97D-4FDB-A0EF-D596D8BA4068}" type="parTrans" cxnId="{D0EAF10A-6118-4F80-9DEA-C5D10A85D177}">
      <dgm:prSet/>
      <dgm:spPr/>
      <dgm:t>
        <a:bodyPr/>
        <a:lstStyle/>
        <a:p>
          <a:endParaRPr lang="en-US"/>
        </a:p>
      </dgm:t>
    </dgm:pt>
    <dgm:pt modelId="{53BA57F1-39C0-4238-87FF-B4C9A4E1A558}" type="sibTrans" cxnId="{D0EAF10A-6118-4F80-9DEA-C5D10A85D177}">
      <dgm:prSet/>
      <dgm:spPr/>
      <dgm:t>
        <a:bodyPr/>
        <a:lstStyle/>
        <a:p>
          <a:endParaRPr lang="en-US"/>
        </a:p>
      </dgm:t>
    </dgm:pt>
    <dgm:pt modelId="{66CE5316-D868-49CF-8B6A-1D1A6D78FDF8}">
      <dgm:prSet/>
      <dgm:spPr>
        <a:solidFill>
          <a:srgbClr val="7030A0"/>
        </a:solidFill>
      </dgm:spPr>
      <dgm:t>
        <a:bodyPr/>
        <a:lstStyle/>
        <a:p>
          <a:r>
            <a:rPr lang="en-GB" dirty="0"/>
            <a:t>An online programme  to support the training of distributed dental technicians </a:t>
          </a:r>
          <a:endParaRPr lang="en-US" dirty="0"/>
        </a:p>
      </dgm:t>
    </dgm:pt>
    <dgm:pt modelId="{7A8F17EE-FDC9-408B-86EB-3F7B738CB148}" type="parTrans" cxnId="{2842C104-22AF-4F5A-8093-9CCC40B6B2B5}">
      <dgm:prSet/>
      <dgm:spPr/>
      <dgm:t>
        <a:bodyPr/>
        <a:lstStyle/>
        <a:p>
          <a:endParaRPr lang="en-US"/>
        </a:p>
      </dgm:t>
    </dgm:pt>
    <dgm:pt modelId="{2DF27ABB-5F31-4076-BA6E-3A7356442F1C}" type="sibTrans" cxnId="{2842C104-22AF-4F5A-8093-9CCC40B6B2B5}">
      <dgm:prSet/>
      <dgm:spPr/>
      <dgm:t>
        <a:bodyPr/>
        <a:lstStyle/>
        <a:p>
          <a:endParaRPr lang="en-US"/>
        </a:p>
      </dgm:t>
    </dgm:pt>
    <dgm:pt modelId="{20893560-708C-4E66-A749-B438B9E69C3C}">
      <dgm:prSet custT="1"/>
      <dgm:spPr/>
      <dgm:t>
        <a:bodyPr/>
        <a:lstStyle/>
        <a:p>
          <a:r>
            <a:rPr lang="en-GB" sz="1600" dirty="0"/>
            <a:t>A roll-on, roll-off CPD programme which can be started at the beginning of any month of the year</a:t>
          </a:r>
          <a:endParaRPr lang="en-US" sz="1600" dirty="0"/>
        </a:p>
      </dgm:t>
    </dgm:pt>
    <dgm:pt modelId="{57EC4848-B069-4759-99A0-7C9FAF8CA641}" type="parTrans" cxnId="{A5147373-1E5F-4064-8458-02C0AC4CA954}">
      <dgm:prSet/>
      <dgm:spPr/>
      <dgm:t>
        <a:bodyPr/>
        <a:lstStyle/>
        <a:p>
          <a:endParaRPr lang="en-US"/>
        </a:p>
      </dgm:t>
    </dgm:pt>
    <dgm:pt modelId="{6976B42F-B65F-4BE8-A8DB-F87E66644ED2}" type="sibTrans" cxnId="{A5147373-1E5F-4064-8458-02C0AC4CA954}">
      <dgm:prSet/>
      <dgm:spPr/>
      <dgm:t>
        <a:bodyPr/>
        <a:lstStyle/>
        <a:p>
          <a:endParaRPr lang="en-US"/>
        </a:p>
      </dgm:t>
    </dgm:pt>
    <dgm:pt modelId="{437D7584-916F-4413-98CB-B1B9440F53E0}">
      <dgm:prSet custT="1"/>
      <dgm:spPr/>
      <dgm:t>
        <a:bodyPr/>
        <a:lstStyle/>
        <a:p>
          <a:r>
            <a:rPr lang="en-GB" sz="1600" dirty="0"/>
            <a:t>Ability to give free education  learners only pay for assessment &amp; accreditation</a:t>
          </a:r>
          <a:endParaRPr lang="en-US" sz="1600" dirty="0"/>
        </a:p>
      </dgm:t>
    </dgm:pt>
    <dgm:pt modelId="{62F5791F-CA70-400A-B87D-C55E75388A4E}" type="parTrans" cxnId="{B9A866BE-6CE9-4226-8B47-3D3B017B869B}">
      <dgm:prSet/>
      <dgm:spPr/>
      <dgm:t>
        <a:bodyPr/>
        <a:lstStyle/>
        <a:p>
          <a:endParaRPr lang="en-US"/>
        </a:p>
      </dgm:t>
    </dgm:pt>
    <dgm:pt modelId="{7F78F0C8-609C-4C3A-A123-2BD3506A77B9}" type="sibTrans" cxnId="{B9A866BE-6CE9-4226-8B47-3D3B017B869B}">
      <dgm:prSet/>
      <dgm:spPr/>
      <dgm:t>
        <a:bodyPr/>
        <a:lstStyle/>
        <a:p>
          <a:endParaRPr lang="en-US"/>
        </a:p>
      </dgm:t>
    </dgm:pt>
    <dgm:pt modelId="{EECC83C8-1778-410B-8EB1-5DE6A205A4DA}">
      <dgm:prSet custT="1"/>
      <dgm:spPr/>
      <dgm:t>
        <a:bodyPr/>
        <a:lstStyle/>
        <a:p>
          <a:r>
            <a:rPr lang="en-GB" sz="1600" dirty="0"/>
            <a:t>Degree incorporating  professional qualification to maintain commercial aircraft </a:t>
          </a:r>
          <a:endParaRPr lang="en-US" sz="1600" dirty="0"/>
        </a:p>
      </dgm:t>
    </dgm:pt>
    <dgm:pt modelId="{DB4E5182-7E47-4477-B975-486639DA9728}" type="parTrans" cxnId="{DDB0C9B7-6479-4E27-8D4F-BA9E1E6CAD2B}">
      <dgm:prSet/>
      <dgm:spPr/>
      <dgm:t>
        <a:bodyPr/>
        <a:lstStyle/>
        <a:p>
          <a:endParaRPr lang="en-US"/>
        </a:p>
      </dgm:t>
    </dgm:pt>
    <dgm:pt modelId="{C3403566-3F3D-49FB-BAE1-0868BC5D2051}" type="sibTrans" cxnId="{DDB0C9B7-6479-4E27-8D4F-BA9E1E6CAD2B}">
      <dgm:prSet/>
      <dgm:spPr/>
      <dgm:t>
        <a:bodyPr/>
        <a:lstStyle/>
        <a:p>
          <a:endParaRPr lang="en-US"/>
        </a:p>
      </dgm:t>
    </dgm:pt>
    <dgm:pt modelId="{7544AD6F-FA53-4075-9704-B467354A005C}">
      <dgm:prSet custT="1"/>
      <dgm:spPr>
        <a:solidFill>
          <a:srgbClr val="002060"/>
        </a:solidFill>
      </dgm:spPr>
      <dgm:t>
        <a:bodyPr/>
        <a:lstStyle/>
        <a:p>
          <a:r>
            <a:rPr lang="en-GB" sz="1400" dirty="0"/>
            <a:t>Traditional music programme where students learn and play together irrespective of distance</a:t>
          </a:r>
          <a:endParaRPr lang="en-US" sz="1400" dirty="0"/>
        </a:p>
      </dgm:t>
    </dgm:pt>
    <dgm:pt modelId="{55037EA1-0C9E-4CF6-B2BC-3AE7AF6D1FE6}" type="parTrans" cxnId="{BE73DD4F-41D9-4A81-94FE-D6281319289E}">
      <dgm:prSet/>
      <dgm:spPr/>
      <dgm:t>
        <a:bodyPr/>
        <a:lstStyle/>
        <a:p>
          <a:endParaRPr lang="en-US"/>
        </a:p>
      </dgm:t>
    </dgm:pt>
    <dgm:pt modelId="{ED2E3CBE-8156-4CB3-B825-795B7FC0FE55}" type="sibTrans" cxnId="{BE73DD4F-41D9-4A81-94FE-D6281319289E}">
      <dgm:prSet/>
      <dgm:spPr/>
      <dgm:t>
        <a:bodyPr/>
        <a:lstStyle/>
        <a:p>
          <a:endParaRPr lang="en-US"/>
        </a:p>
      </dgm:t>
    </dgm:pt>
    <dgm:pt modelId="{D8517EB0-1E49-4FC7-9DD3-96C738907EFC}">
      <dgm:prSet custT="1"/>
      <dgm:spPr>
        <a:solidFill>
          <a:srgbClr val="7030A0"/>
        </a:solidFill>
      </dgm:spPr>
      <dgm:t>
        <a:bodyPr/>
        <a:lstStyle/>
        <a:p>
          <a:r>
            <a:rPr lang="en-GB" sz="1400" dirty="0"/>
            <a:t>A programme which incorporates partial AI marking and students agreeing their own learning outcome</a:t>
          </a:r>
          <a:endParaRPr lang="en-US" sz="1400" dirty="0"/>
        </a:p>
      </dgm:t>
    </dgm:pt>
    <dgm:pt modelId="{809EF258-A64E-4C9D-8102-601CE8ECA1CC}" type="parTrans" cxnId="{4CBECD3D-2377-4E30-BD66-8E3DA4D33721}">
      <dgm:prSet/>
      <dgm:spPr/>
      <dgm:t>
        <a:bodyPr/>
        <a:lstStyle/>
        <a:p>
          <a:endParaRPr lang="en-US"/>
        </a:p>
      </dgm:t>
    </dgm:pt>
    <dgm:pt modelId="{ACD3440C-4506-405F-96A4-B54D99C94440}" type="sibTrans" cxnId="{4CBECD3D-2377-4E30-BD66-8E3DA4D33721}">
      <dgm:prSet/>
      <dgm:spPr/>
      <dgm:t>
        <a:bodyPr/>
        <a:lstStyle/>
        <a:p>
          <a:endParaRPr lang="en-US"/>
        </a:p>
      </dgm:t>
    </dgm:pt>
    <dgm:pt modelId="{E1AD1CBB-9249-464B-AB6C-D4C6B4586F87}">
      <dgm:prSet custT="1"/>
      <dgm:spPr/>
      <dgm:t>
        <a:bodyPr/>
        <a:lstStyle/>
        <a:p>
          <a:r>
            <a:rPr lang="en-GB" sz="1600" dirty="0"/>
            <a:t>A  campus as big as Belgium where you are </a:t>
          </a:r>
          <a:r>
            <a:rPr lang="en-GB" sz="1600" i="1" dirty="0"/>
            <a:t>never more than 30 miles from 20 degrees</a:t>
          </a:r>
          <a:endParaRPr lang="en-US" sz="1600" dirty="0"/>
        </a:p>
      </dgm:t>
    </dgm:pt>
    <dgm:pt modelId="{5DBA3C61-FC30-42A2-93E7-94A017B0591F}" type="parTrans" cxnId="{72505F17-9CD2-46E8-A249-829AB392AA9D}">
      <dgm:prSet/>
      <dgm:spPr/>
      <dgm:t>
        <a:bodyPr/>
        <a:lstStyle/>
        <a:p>
          <a:endParaRPr lang="en-GB"/>
        </a:p>
      </dgm:t>
    </dgm:pt>
    <dgm:pt modelId="{77CA289D-D6CD-42FB-9231-E89C2DDEC95D}" type="sibTrans" cxnId="{72505F17-9CD2-46E8-A249-829AB392AA9D}">
      <dgm:prSet/>
      <dgm:spPr/>
      <dgm:t>
        <a:bodyPr/>
        <a:lstStyle/>
        <a:p>
          <a:endParaRPr lang="en-GB"/>
        </a:p>
      </dgm:t>
    </dgm:pt>
    <dgm:pt modelId="{0C81A2AF-8655-4A36-91A4-81754C24710C}">
      <dgm:prSet custT="1"/>
      <dgm:spPr/>
      <dgm:t>
        <a:bodyPr/>
        <a:lstStyle/>
        <a:p>
          <a:r>
            <a:rPr lang="en-US" sz="1600" dirty="0"/>
            <a:t>CPD package to make teachers accredited in a second subject </a:t>
          </a:r>
        </a:p>
      </dgm:t>
    </dgm:pt>
    <dgm:pt modelId="{7EA61E2F-3B91-4D82-8DE9-8913C425CEBC}" type="parTrans" cxnId="{DEC133C5-D2B5-4D5F-A31C-272BD65BB212}">
      <dgm:prSet/>
      <dgm:spPr/>
      <dgm:t>
        <a:bodyPr/>
        <a:lstStyle/>
        <a:p>
          <a:endParaRPr lang="en-GB"/>
        </a:p>
      </dgm:t>
    </dgm:pt>
    <dgm:pt modelId="{28FFB96C-2B78-4AFE-A934-EE92757B1941}" type="sibTrans" cxnId="{DEC133C5-D2B5-4D5F-A31C-272BD65BB212}">
      <dgm:prSet/>
      <dgm:spPr/>
      <dgm:t>
        <a:bodyPr/>
        <a:lstStyle/>
        <a:p>
          <a:endParaRPr lang="en-GB"/>
        </a:p>
      </dgm:t>
    </dgm:pt>
    <dgm:pt modelId="{CBA0B862-988A-4957-89BC-088504B5DADC}">
      <dgm:prSet custT="1"/>
      <dgm:spPr/>
      <dgm:t>
        <a:bodyPr/>
        <a:lstStyle/>
        <a:p>
          <a:r>
            <a:rPr lang="en-US" sz="1600" dirty="0"/>
            <a:t>Graduate apprenticeships designed as tripartite from scratch </a:t>
          </a:r>
        </a:p>
      </dgm:t>
    </dgm:pt>
    <dgm:pt modelId="{6B688BE0-1EEC-4200-9B22-AEC56029CBEA}" type="parTrans" cxnId="{FE3AACD6-72A6-4381-BCE7-21CEE90073DC}">
      <dgm:prSet/>
      <dgm:spPr/>
      <dgm:t>
        <a:bodyPr/>
        <a:lstStyle/>
        <a:p>
          <a:endParaRPr lang="en-GB"/>
        </a:p>
      </dgm:t>
    </dgm:pt>
    <dgm:pt modelId="{C09734A7-6606-4AC1-9B69-5D15632D54C0}" type="sibTrans" cxnId="{FE3AACD6-72A6-4381-BCE7-21CEE90073DC}">
      <dgm:prSet/>
      <dgm:spPr/>
      <dgm:t>
        <a:bodyPr/>
        <a:lstStyle/>
        <a:p>
          <a:endParaRPr lang="en-GB"/>
        </a:p>
      </dgm:t>
    </dgm:pt>
    <dgm:pt modelId="{E8403ADC-884D-4108-91D1-A419BC6F3D25}" type="pres">
      <dgm:prSet presAssocID="{28E129A8-E2B1-45CB-BB8E-02C81D6F3319}" presName="diagram" presStyleCnt="0">
        <dgm:presLayoutVars>
          <dgm:dir/>
          <dgm:resizeHandles val="exact"/>
        </dgm:presLayoutVars>
      </dgm:prSet>
      <dgm:spPr/>
    </dgm:pt>
    <dgm:pt modelId="{36A4EA10-92ED-4AAF-A401-CDCD2253E75F}" type="pres">
      <dgm:prSet presAssocID="{C579B6DA-281D-4375-BEA7-FD445B39CE21}" presName="node" presStyleLbl="node1" presStyleIdx="0" presStyleCnt="16" custLinFactNeighborX="-970" custLinFactNeighborY="264">
        <dgm:presLayoutVars>
          <dgm:bulletEnabled val="1"/>
        </dgm:presLayoutVars>
      </dgm:prSet>
      <dgm:spPr/>
    </dgm:pt>
    <dgm:pt modelId="{377F81E9-A27D-4BC1-96CB-6CF1DC1B9540}" type="pres">
      <dgm:prSet presAssocID="{59107FBF-9214-4345-B297-CD37E10069D0}" presName="sibTrans" presStyleCnt="0"/>
      <dgm:spPr/>
    </dgm:pt>
    <dgm:pt modelId="{474E1515-CCE9-4989-8A7B-6585C4AE3175}" type="pres">
      <dgm:prSet presAssocID="{CBA0B862-988A-4957-89BC-088504B5DADC}" presName="node" presStyleLbl="node1" presStyleIdx="1" presStyleCnt="16">
        <dgm:presLayoutVars>
          <dgm:bulletEnabled val="1"/>
        </dgm:presLayoutVars>
      </dgm:prSet>
      <dgm:spPr/>
    </dgm:pt>
    <dgm:pt modelId="{2AE89611-8D43-4BE2-B29B-055F7293E57A}" type="pres">
      <dgm:prSet presAssocID="{C09734A7-6606-4AC1-9B69-5D15632D54C0}" presName="sibTrans" presStyleCnt="0"/>
      <dgm:spPr/>
    </dgm:pt>
    <dgm:pt modelId="{FFE51E55-8EF2-4516-89EF-6844A5BD4D0F}" type="pres">
      <dgm:prSet presAssocID="{80975779-45D9-4DAA-B09F-1D9D1F17EF90}" presName="node" presStyleLbl="node1" presStyleIdx="2" presStyleCnt="16">
        <dgm:presLayoutVars>
          <dgm:bulletEnabled val="1"/>
        </dgm:presLayoutVars>
      </dgm:prSet>
      <dgm:spPr/>
    </dgm:pt>
    <dgm:pt modelId="{FE983253-9FAD-4DFB-8C8D-FED40CC86075}" type="pres">
      <dgm:prSet presAssocID="{EEC4BA6C-FF5F-4DD0-B4DC-056075D1FCC7}" presName="sibTrans" presStyleCnt="0"/>
      <dgm:spPr/>
    </dgm:pt>
    <dgm:pt modelId="{C47EC8CD-D4B1-45D5-A785-4430D1AF1379}" type="pres">
      <dgm:prSet presAssocID="{87E24136-A59D-4982-A9B8-7EAF0C75DD8E}" presName="node" presStyleLbl="node1" presStyleIdx="3" presStyleCnt="16">
        <dgm:presLayoutVars>
          <dgm:bulletEnabled val="1"/>
        </dgm:presLayoutVars>
      </dgm:prSet>
      <dgm:spPr/>
    </dgm:pt>
    <dgm:pt modelId="{84C7211D-9C17-44CB-AA9A-5B5FCBD75197}" type="pres">
      <dgm:prSet presAssocID="{6E56D0F1-2BA9-4309-9B73-1926A77F66D3}" presName="sibTrans" presStyleCnt="0"/>
      <dgm:spPr/>
    </dgm:pt>
    <dgm:pt modelId="{A41C6F28-7309-48C9-AC48-5FDE22314D3D}" type="pres">
      <dgm:prSet presAssocID="{7BF0FA77-9D0C-42F8-AC0D-5F25F7806CE6}" presName="node" presStyleLbl="node1" presStyleIdx="4" presStyleCnt="16">
        <dgm:presLayoutVars>
          <dgm:bulletEnabled val="1"/>
        </dgm:presLayoutVars>
      </dgm:prSet>
      <dgm:spPr/>
    </dgm:pt>
    <dgm:pt modelId="{95F24ED8-1BFE-415B-AA99-2D1A5E729E0A}" type="pres">
      <dgm:prSet presAssocID="{478255DB-0D66-4303-8232-C00D3B4259D1}" presName="sibTrans" presStyleCnt="0"/>
      <dgm:spPr/>
    </dgm:pt>
    <dgm:pt modelId="{504332C3-6D75-40FA-BE6B-3EE5185C2A96}" type="pres">
      <dgm:prSet presAssocID="{BA5DDF60-D7F9-4EAD-89E1-372B6E6350F2}" presName="node" presStyleLbl="node1" presStyleIdx="5" presStyleCnt="16">
        <dgm:presLayoutVars>
          <dgm:bulletEnabled val="1"/>
        </dgm:presLayoutVars>
      </dgm:prSet>
      <dgm:spPr/>
    </dgm:pt>
    <dgm:pt modelId="{B2850EB9-4B39-4B25-AB9D-CE3309126440}" type="pres">
      <dgm:prSet presAssocID="{34BE389F-7323-4758-9F66-C95A8891375F}" presName="sibTrans" presStyleCnt="0"/>
      <dgm:spPr/>
    </dgm:pt>
    <dgm:pt modelId="{CB3C5F6D-EDA1-495D-B4C8-3EDD2D9EB1D1}" type="pres">
      <dgm:prSet presAssocID="{3AA1BB80-E405-4B0D-A518-81553A13EC6E}" presName="node" presStyleLbl="node1" presStyleIdx="6" presStyleCnt="16">
        <dgm:presLayoutVars>
          <dgm:bulletEnabled val="1"/>
        </dgm:presLayoutVars>
      </dgm:prSet>
      <dgm:spPr/>
    </dgm:pt>
    <dgm:pt modelId="{87703BEB-FBB4-488A-86F7-2CAABF274056}" type="pres">
      <dgm:prSet presAssocID="{B1928E18-9047-471E-BAB7-DA1D6B367B95}" presName="sibTrans" presStyleCnt="0"/>
      <dgm:spPr/>
    </dgm:pt>
    <dgm:pt modelId="{ADDD81CF-7F01-4915-894E-7B57BD8D737A}" type="pres">
      <dgm:prSet presAssocID="{B6C5BC10-207D-47F7-88B1-AA818F6A7943}" presName="node" presStyleLbl="node1" presStyleIdx="7" presStyleCnt="16">
        <dgm:presLayoutVars>
          <dgm:bulletEnabled val="1"/>
        </dgm:presLayoutVars>
      </dgm:prSet>
      <dgm:spPr/>
    </dgm:pt>
    <dgm:pt modelId="{8A9AAE72-B833-47CE-9B2D-B850ADA5B927}" type="pres">
      <dgm:prSet presAssocID="{53BA57F1-39C0-4238-87FF-B4C9A4E1A558}" presName="sibTrans" presStyleCnt="0"/>
      <dgm:spPr/>
    </dgm:pt>
    <dgm:pt modelId="{0AB876E3-167A-4F48-857D-4C1A0D9D5683}" type="pres">
      <dgm:prSet presAssocID="{66CE5316-D868-49CF-8B6A-1D1A6D78FDF8}" presName="node" presStyleLbl="node1" presStyleIdx="8" presStyleCnt="16">
        <dgm:presLayoutVars>
          <dgm:bulletEnabled val="1"/>
        </dgm:presLayoutVars>
      </dgm:prSet>
      <dgm:spPr/>
    </dgm:pt>
    <dgm:pt modelId="{66B30301-B26B-4DC6-ADCE-573986ECC717}" type="pres">
      <dgm:prSet presAssocID="{2DF27ABB-5F31-4076-BA6E-3A7356442F1C}" presName="sibTrans" presStyleCnt="0"/>
      <dgm:spPr/>
    </dgm:pt>
    <dgm:pt modelId="{9E518E5A-21A3-4D52-8289-1BE1347FC771}" type="pres">
      <dgm:prSet presAssocID="{20893560-708C-4E66-A749-B438B9E69C3C}" presName="node" presStyleLbl="node1" presStyleIdx="9" presStyleCnt="16">
        <dgm:presLayoutVars>
          <dgm:bulletEnabled val="1"/>
        </dgm:presLayoutVars>
      </dgm:prSet>
      <dgm:spPr/>
    </dgm:pt>
    <dgm:pt modelId="{A5A3260A-9846-4E79-AFB9-9FCD9CC3929F}" type="pres">
      <dgm:prSet presAssocID="{6976B42F-B65F-4BE8-A8DB-F87E66644ED2}" presName="sibTrans" presStyleCnt="0"/>
      <dgm:spPr/>
    </dgm:pt>
    <dgm:pt modelId="{E835A83A-5CCB-4A27-AF4F-B690F5B0DA8B}" type="pres">
      <dgm:prSet presAssocID="{437D7584-916F-4413-98CB-B1B9440F53E0}" presName="node" presStyleLbl="node1" presStyleIdx="10" presStyleCnt="16">
        <dgm:presLayoutVars>
          <dgm:bulletEnabled val="1"/>
        </dgm:presLayoutVars>
      </dgm:prSet>
      <dgm:spPr/>
    </dgm:pt>
    <dgm:pt modelId="{3B90F923-3A8E-4A31-A910-26507E83A912}" type="pres">
      <dgm:prSet presAssocID="{7F78F0C8-609C-4C3A-A123-2BD3506A77B9}" presName="sibTrans" presStyleCnt="0"/>
      <dgm:spPr/>
    </dgm:pt>
    <dgm:pt modelId="{6392FDCB-50D4-4526-AD32-CEF372F879A9}" type="pres">
      <dgm:prSet presAssocID="{EECC83C8-1778-410B-8EB1-5DE6A205A4DA}" presName="node" presStyleLbl="node1" presStyleIdx="11" presStyleCnt="16">
        <dgm:presLayoutVars>
          <dgm:bulletEnabled val="1"/>
        </dgm:presLayoutVars>
      </dgm:prSet>
      <dgm:spPr/>
    </dgm:pt>
    <dgm:pt modelId="{0B4B9427-6935-4BAA-A76E-DCACA4F7C7A7}" type="pres">
      <dgm:prSet presAssocID="{C3403566-3F3D-49FB-BAE1-0868BC5D2051}" presName="sibTrans" presStyleCnt="0"/>
      <dgm:spPr/>
    </dgm:pt>
    <dgm:pt modelId="{66C4F554-5973-4BD7-921F-1D5A099F117D}" type="pres">
      <dgm:prSet presAssocID="{7544AD6F-FA53-4075-9704-B467354A005C}" presName="node" presStyleLbl="node1" presStyleIdx="12" presStyleCnt="16">
        <dgm:presLayoutVars>
          <dgm:bulletEnabled val="1"/>
        </dgm:presLayoutVars>
      </dgm:prSet>
      <dgm:spPr/>
    </dgm:pt>
    <dgm:pt modelId="{5D71A508-B14E-4DBE-A3EE-71180ABCDF54}" type="pres">
      <dgm:prSet presAssocID="{ED2E3CBE-8156-4CB3-B825-795B7FC0FE55}" presName="sibTrans" presStyleCnt="0"/>
      <dgm:spPr/>
    </dgm:pt>
    <dgm:pt modelId="{8CA963E0-238C-45B3-AB49-C0018D704734}" type="pres">
      <dgm:prSet presAssocID="{D8517EB0-1E49-4FC7-9DD3-96C738907EFC}" presName="node" presStyleLbl="node1" presStyleIdx="13" presStyleCnt="16" custLinFactNeighborY="30">
        <dgm:presLayoutVars>
          <dgm:bulletEnabled val="1"/>
        </dgm:presLayoutVars>
      </dgm:prSet>
      <dgm:spPr/>
    </dgm:pt>
    <dgm:pt modelId="{FF8921E0-8C91-4546-B80D-057BDF8C5C9E}" type="pres">
      <dgm:prSet presAssocID="{ACD3440C-4506-405F-96A4-B54D99C94440}" presName="sibTrans" presStyleCnt="0"/>
      <dgm:spPr/>
    </dgm:pt>
    <dgm:pt modelId="{DE30D434-F637-4308-AC19-C35A7ADBE1C3}" type="pres">
      <dgm:prSet presAssocID="{E1AD1CBB-9249-464B-AB6C-D4C6B4586F87}" presName="node" presStyleLbl="node1" presStyleIdx="14" presStyleCnt="16">
        <dgm:presLayoutVars>
          <dgm:bulletEnabled val="1"/>
        </dgm:presLayoutVars>
      </dgm:prSet>
      <dgm:spPr/>
    </dgm:pt>
    <dgm:pt modelId="{D49774D1-BE2D-4E2D-8642-DF7F63EFA8E2}" type="pres">
      <dgm:prSet presAssocID="{77CA289D-D6CD-42FB-9231-E89C2DDEC95D}" presName="sibTrans" presStyleCnt="0"/>
      <dgm:spPr/>
    </dgm:pt>
    <dgm:pt modelId="{93541D94-A3F6-4BB6-804D-F49BE9149AD0}" type="pres">
      <dgm:prSet presAssocID="{0C81A2AF-8655-4A36-91A4-81754C24710C}" presName="node" presStyleLbl="node1" presStyleIdx="15" presStyleCnt="16">
        <dgm:presLayoutVars>
          <dgm:bulletEnabled val="1"/>
        </dgm:presLayoutVars>
      </dgm:prSet>
      <dgm:spPr/>
    </dgm:pt>
  </dgm:ptLst>
  <dgm:cxnLst>
    <dgm:cxn modelId="{2842C104-22AF-4F5A-8093-9CCC40B6B2B5}" srcId="{28E129A8-E2B1-45CB-BB8E-02C81D6F3319}" destId="{66CE5316-D868-49CF-8B6A-1D1A6D78FDF8}" srcOrd="8" destOrd="0" parTransId="{7A8F17EE-FDC9-408B-86EB-3F7B738CB148}" sibTransId="{2DF27ABB-5F31-4076-BA6E-3A7356442F1C}"/>
    <dgm:cxn modelId="{D0EAF10A-6118-4F80-9DEA-C5D10A85D177}" srcId="{28E129A8-E2B1-45CB-BB8E-02C81D6F3319}" destId="{B6C5BC10-207D-47F7-88B1-AA818F6A7943}" srcOrd="7" destOrd="0" parTransId="{128C47CB-F97D-4FDB-A0EF-D596D8BA4068}" sibTransId="{53BA57F1-39C0-4238-87FF-B4C9A4E1A558}"/>
    <dgm:cxn modelId="{89EC4314-F471-42D5-A112-54C871BB8252}" type="presOf" srcId="{B6C5BC10-207D-47F7-88B1-AA818F6A7943}" destId="{ADDD81CF-7F01-4915-894E-7B57BD8D737A}" srcOrd="0" destOrd="0" presId="urn:microsoft.com/office/officeart/2005/8/layout/default"/>
    <dgm:cxn modelId="{72505F17-9CD2-46E8-A249-829AB392AA9D}" srcId="{28E129A8-E2B1-45CB-BB8E-02C81D6F3319}" destId="{E1AD1CBB-9249-464B-AB6C-D4C6B4586F87}" srcOrd="14" destOrd="0" parTransId="{5DBA3C61-FC30-42A2-93E7-94A017B0591F}" sibTransId="{77CA289D-D6CD-42FB-9231-E89C2DDEC95D}"/>
    <dgm:cxn modelId="{22B00E28-591C-49E7-A2E5-D83D87DA18E2}" type="presOf" srcId="{20893560-708C-4E66-A749-B438B9E69C3C}" destId="{9E518E5A-21A3-4D52-8289-1BE1347FC771}" srcOrd="0" destOrd="0" presId="urn:microsoft.com/office/officeart/2005/8/layout/default"/>
    <dgm:cxn modelId="{EFE07B2A-42D8-4F6B-9507-6300829E2831}" type="presOf" srcId="{EECC83C8-1778-410B-8EB1-5DE6A205A4DA}" destId="{6392FDCB-50D4-4526-AD32-CEF372F879A9}" srcOrd="0" destOrd="0" presId="urn:microsoft.com/office/officeart/2005/8/layout/default"/>
    <dgm:cxn modelId="{4CBECD3D-2377-4E30-BD66-8E3DA4D33721}" srcId="{28E129A8-E2B1-45CB-BB8E-02C81D6F3319}" destId="{D8517EB0-1E49-4FC7-9DD3-96C738907EFC}" srcOrd="13" destOrd="0" parTransId="{809EF258-A64E-4C9D-8102-601CE8ECA1CC}" sibTransId="{ACD3440C-4506-405F-96A4-B54D99C94440}"/>
    <dgm:cxn modelId="{A9B3505E-A31C-4813-8FB7-31DCAD9ADE25}" type="presOf" srcId="{CBA0B862-988A-4957-89BC-088504B5DADC}" destId="{474E1515-CCE9-4989-8A7B-6585C4AE3175}" srcOrd="0" destOrd="0" presId="urn:microsoft.com/office/officeart/2005/8/layout/default"/>
    <dgm:cxn modelId="{B78E9665-DF63-459A-BC77-FDE40E389020}" type="presOf" srcId="{7544AD6F-FA53-4075-9704-B467354A005C}" destId="{66C4F554-5973-4BD7-921F-1D5A099F117D}" srcOrd="0" destOrd="0" presId="urn:microsoft.com/office/officeart/2005/8/layout/default"/>
    <dgm:cxn modelId="{65888D66-C676-4B05-ADF8-CF71B4733218}" type="presOf" srcId="{D8517EB0-1E49-4FC7-9DD3-96C738907EFC}" destId="{8CA963E0-238C-45B3-AB49-C0018D704734}" srcOrd="0" destOrd="0" presId="urn:microsoft.com/office/officeart/2005/8/layout/default"/>
    <dgm:cxn modelId="{FE2DAE4F-A7A6-42B6-ABEA-22A99D2B0B83}" srcId="{28E129A8-E2B1-45CB-BB8E-02C81D6F3319}" destId="{BA5DDF60-D7F9-4EAD-89E1-372B6E6350F2}" srcOrd="5" destOrd="0" parTransId="{2B79B775-154F-41C8-9355-963923AE2DC7}" sibTransId="{34BE389F-7323-4758-9F66-C95A8891375F}"/>
    <dgm:cxn modelId="{BE73DD4F-41D9-4A81-94FE-D6281319289E}" srcId="{28E129A8-E2B1-45CB-BB8E-02C81D6F3319}" destId="{7544AD6F-FA53-4075-9704-B467354A005C}" srcOrd="12" destOrd="0" parTransId="{55037EA1-0C9E-4CF6-B2BC-3AE7AF6D1FE6}" sibTransId="{ED2E3CBE-8156-4CB3-B825-795B7FC0FE55}"/>
    <dgm:cxn modelId="{1F45DF52-6062-4033-9E16-15EFB335F300}" type="presOf" srcId="{E1AD1CBB-9249-464B-AB6C-D4C6B4586F87}" destId="{DE30D434-F637-4308-AC19-C35A7ADBE1C3}" srcOrd="0" destOrd="0" presId="urn:microsoft.com/office/officeart/2005/8/layout/default"/>
    <dgm:cxn modelId="{A5147373-1E5F-4064-8458-02C0AC4CA954}" srcId="{28E129A8-E2B1-45CB-BB8E-02C81D6F3319}" destId="{20893560-708C-4E66-A749-B438B9E69C3C}" srcOrd="9" destOrd="0" parTransId="{57EC4848-B069-4759-99A0-7C9FAF8CA641}" sibTransId="{6976B42F-B65F-4BE8-A8DB-F87E66644ED2}"/>
    <dgm:cxn modelId="{9D0C7775-BB1C-44D1-88CD-E0AE57E64EAB}" srcId="{28E129A8-E2B1-45CB-BB8E-02C81D6F3319}" destId="{C579B6DA-281D-4375-BEA7-FD445B39CE21}" srcOrd="0" destOrd="0" parTransId="{C56BB971-E4C8-428C-BE29-866B3E2D15A4}" sibTransId="{59107FBF-9214-4345-B297-CD37E10069D0}"/>
    <dgm:cxn modelId="{1577A556-64B6-46A3-B955-E92B110A07EA}" srcId="{28E129A8-E2B1-45CB-BB8E-02C81D6F3319}" destId="{3AA1BB80-E405-4B0D-A518-81553A13EC6E}" srcOrd="6" destOrd="0" parTransId="{1A088931-DB8F-4E81-8DFC-91424F57947B}" sibTransId="{B1928E18-9047-471E-BAB7-DA1D6B367B95}"/>
    <dgm:cxn modelId="{7EB94287-B634-40E3-B232-9778E77C1C50}" srcId="{28E129A8-E2B1-45CB-BB8E-02C81D6F3319}" destId="{7BF0FA77-9D0C-42F8-AC0D-5F25F7806CE6}" srcOrd="4" destOrd="0" parTransId="{CD48F3E9-C3E2-4359-B995-C3C64690D952}" sibTransId="{478255DB-0D66-4303-8232-C00D3B4259D1}"/>
    <dgm:cxn modelId="{1E50FA8A-1F80-436C-BA86-E903AD867FB1}" type="presOf" srcId="{C579B6DA-281D-4375-BEA7-FD445B39CE21}" destId="{36A4EA10-92ED-4AAF-A401-CDCD2253E75F}" srcOrd="0" destOrd="0" presId="urn:microsoft.com/office/officeart/2005/8/layout/default"/>
    <dgm:cxn modelId="{61D9FA94-3212-48A6-9987-F129834249AE}" type="presOf" srcId="{3AA1BB80-E405-4B0D-A518-81553A13EC6E}" destId="{CB3C5F6D-EDA1-495D-B4C8-3EDD2D9EB1D1}" srcOrd="0" destOrd="0" presId="urn:microsoft.com/office/officeart/2005/8/layout/default"/>
    <dgm:cxn modelId="{DC093E9E-A70C-4424-B467-B24D72E17879}" type="presOf" srcId="{87E24136-A59D-4982-A9B8-7EAF0C75DD8E}" destId="{C47EC8CD-D4B1-45D5-A785-4430D1AF1379}" srcOrd="0" destOrd="0" presId="urn:microsoft.com/office/officeart/2005/8/layout/default"/>
    <dgm:cxn modelId="{D9837EA5-BAF0-4542-90E6-BAE3C6AE27D3}" type="presOf" srcId="{7BF0FA77-9D0C-42F8-AC0D-5F25F7806CE6}" destId="{A41C6F28-7309-48C9-AC48-5FDE22314D3D}" srcOrd="0" destOrd="0" presId="urn:microsoft.com/office/officeart/2005/8/layout/default"/>
    <dgm:cxn modelId="{DD7A1EA7-5937-4074-8143-0AD6D14D9C2D}" type="presOf" srcId="{28E129A8-E2B1-45CB-BB8E-02C81D6F3319}" destId="{E8403ADC-884D-4108-91D1-A419BC6F3D25}" srcOrd="0" destOrd="0" presId="urn:microsoft.com/office/officeart/2005/8/layout/default"/>
    <dgm:cxn modelId="{BF8984A9-2127-40C9-B59A-17177D60B245}" srcId="{28E129A8-E2B1-45CB-BB8E-02C81D6F3319}" destId="{80975779-45D9-4DAA-B09F-1D9D1F17EF90}" srcOrd="2" destOrd="0" parTransId="{22886887-ADC9-4588-8397-BDEFC76F6382}" sibTransId="{EEC4BA6C-FF5F-4DD0-B4DC-056075D1FCC7}"/>
    <dgm:cxn modelId="{228F39AD-EE55-41EF-B74C-B291ABCA7B39}" type="presOf" srcId="{0C81A2AF-8655-4A36-91A4-81754C24710C}" destId="{93541D94-A3F6-4BB6-804D-F49BE9149AD0}" srcOrd="0" destOrd="0" presId="urn:microsoft.com/office/officeart/2005/8/layout/default"/>
    <dgm:cxn modelId="{B08D6CB7-2644-4354-B199-E4D864BE53CF}" type="presOf" srcId="{437D7584-916F-4413-98CB-B1B9440F53E0}" destId="{E835A83A-5CCB-4A27-AF4F-B690F5B0DA8B}" srcOrd="0" destOrd="0" presId="urn:microsoft.com/office/officeart/2005/8/layout/default"/>
    <dgm:cxn modelId="{DDB0C9B7-6479-4E27-8D4F-BA9E1E6CAD2B}" srcId="{28E129A8-E2B1-45CB-BB8E-02C81D6F3319}" destId="{EECC83C8-1778-410B-8EB1-5DE6A205A4DA}" srcOrd="11" destOrd="0" parTransId="{DB4E5182-7E47-4477-B975-486639DA9728}" sibTransId="{C3403566-3F3D-49FB-BAE1-0868BC5D2051}"/>
    <dgm:cxn modelId="{B9A866BE-6CE9-4226-8B47-3D3B017B869B}" srcId="{28E129A8-E2B1-45CB-BB8E-02C81D6F3319}" destId="{437D7584-916F-4413-98CB-B1B9440F53E0}" srcOrd="10" destOrd="0" parTransId="{62F5791F-CA70-400A-B87D-C55E75388A4E}" sibTransId="{7F78F0C8-609C-4C3A-A123-2BD3506A77B9}"/>
    <dgm:cxn modelId="{DEC133C5-D2B5-4D5F-A31C-272BD65BB212}" srcId="{28E129A8-E2B1-45CB-BB8E-02C81D6F3319}" destId="{0C81A2AF-8655-4A36-91A4-81754C24710C}" srcOrd="15" destOrd="0" parTransId="{7EA61E2F-3B91-4D82-8DE9-8913C425CEBC}" sibTransId="{28FFB96C-2B78-4AFE-A934-EE92757B1941}"/>
    <dgm:cxn modelId="{1939CFD4-4A6F-4D9A-A09A-1ED64908C666}" type="presOf" srcId="{BA5DDF60-D7F9-4EAD-89E1-372B6E6350F2}" destId="{504332C3-6D75-40FA-BE6B-3EE5185C2A96}" srcOrd="0" destOrd="0" presId="urn:microsoft.com/office/officeart/2005/8/layout/default"/>
    <dgm:cxn modelId="{FE3AACD6-72A6-4381-BCE7-21CEE90073DC}" srcId="{28E129A8-E2B1-45CB-BB8E-02C81D6F3319}" destId="{CBA0B862-988A-4957-89BC-088504B5DADC}" srcOrd="1" destOrd="0" parTransId="{6B688BE0-1EEC-4200-9B22-AEC56029CBEA}" sibTransId="{C09734A7-6606-4AC1-9B69-5D15632D54C0}"/>
    <dgm:cxn modelId="{144149E6-B37E-402E-ACAE-ED34F0D82ADA}" type="presOf" srcId="{80975779-45D9-4DAA-B09F-1D9D1F17EF90}" destId="{FFE51E55-8EF2-4516-89EF-6844A5BD4D0F}" srcOrd="0" destOrd="0" presId="urn:microsoft.com/office/officeart/2005/8/layout/default"/>
    <dgm:cxn modelId="{D86540F3-31A5-44E3-977D-1641BBE5DB58}" type="presOf" srcId="{66CE5316-D868-49CF-8B6A-1D1A6D78FDF8}" destId="{0AB876E3-167A-4F48-857D-4C1A0D9D5683}" srcOrd="0" destOrd="0" presId="urn:microsoft.com/office/officeart/2005/8/layout/default"/>
    <dgm:cxn modelId="{382F40FD-BBF4-4C44-9F58-A6A0CB0B961E}" srcId="{28E129A8-E2B1-45CB-BB8E-02C81D6F3319}" destId="{87E24136-A59D-4982-A9B8-7EAF0C75DD8E}" srcOrd="3" destOrd="0" parTransId="{661BD281-B113-47F3-9C15-E5E28550C3E4}" sibTransId="{6E56D0F1-2BA9-4309-9B73-1926A77F66D3}"/>
    <dgm:cxn modelId="{08C254D8-A4CF-4720-BB7B-73AF13B2D333}" type="presParOf" srcId="{E8403ADC-884D-4108-91D1-A419BC6F3D25}" destId="{36A4EA10-92ED-4AAF-A401-CDCD2253E75F}" srcOrd="0" destOrd="0" presId="urn:microsoft.com/office/officeart/2005/8/layout/default"/>
    <dgm:cxn modelId="{2CCC4CCF-976C-4688-8830-609129C89EF4}" type="presParOf" srcId="{E8403ADC-884D-4108-91D1-A419BC6F3D25}" destId="{377F81E9-A27D-4BC1-96CB-6CF1DC1B9540}" srcOrd="1" destOrd="0" presId="urn:microsoft.com/office/officeart/2005/8/layout/default"/>
    <dgm:cxn modelId="{5CD974E6-D12D-4508-BAF4-8D66CCF7BCE6}" type="presParOf" srcId="{E8403ADC-884D-4108-91D1-A419BC6F3D25}" destId="{474E1515-CCE9-4989-8A7B-6585C4AE3175}" srcOrd="2" destOrd="0" presId="urn:microsoft.com/office/officeart/2005/8/layout/default"/>
    <dgm:cxn modelId="{82323D95-6200-44F5-A32E-B90C17BE1672}" type="presParOf" srcId="{E8403ADC-884D-4108-91D1-A419BC6F3D25}" destId="{2AE89611-8D43-4BE2-B29B-055F7293E57A}" srcOrd="3" destOrd="0" presId="urn:microsoft.com/office/officeart/2005/8/layout/default"/>
    <dgm:cxn modelId="{69BC492B-AE9A-4FD6-A6C5-ED500F03F7CA}" type="presParOf" srcId="{E8403ADC-884D-4108-91D1-A419BC6F3D25}" destId="{FFE51E55-8EF2-4516-89EF-6844A5BD4D0F}" srcOrd="4" destOrd="0" presId="urn:microsoft.com/office/officeart/2005/8/layout/default"/>
    <dgm:cxn modelId="{71110ACC-8A10-4654-8B69-7D9A5C111182}" type="presParOf" srcId="{E8403ADC-884D-4108-91D1-A419BC6F3D25}" destId="{FE983253-9FAD-4DFB-8C8D-FED40CC86075}" srcOrd="5" destOrd="0" presId="urn:microsoft.com/office/officeart/2005/8/layout/default"/>
    <dgm:cxn modelId="{74E52DE8-41CD-41C5-84EF-373125A62D43}" type="presParOf" srcId="{E8403ADC-884D-4108-91D1-A419BC6F3D25}" destId="{C47EC8CD-D4B1-45D5-A785-4430D1AF1379}" srcOrd="6" destOrd="0" presId="urn:microsoft.com/office/officeart/2005/8/layout/default"/>
    <dgm:cxn modelId="{BF25D475-DB6A-46D7-ACC6-D3F1E04364ED}" type="presParOf" srcId="{E8403ADC-884D-4108-91D1-A419BC6F3D25}" destId="{84C7211D-9C17-44CB-AA9A-5B5FCBD75197}" srcOrd="7" destOrd="0" presId="urn:microsoft.com/office/officeart/2005/8/layout/default"/>
    <dgm:cxn modelId="{D826960F-BED0-4E0F-AEDE-EB5B6454CDAF}" type="presParOf" srcId="{E8403ADC-884D-4108-91D1-A419BC6F3D25}" destId="{A41C6F28-7309-48C9-AC48-5FDE22314D3D}" srcOrd="8" destOrd="0" presId="urn:microsoft.com/office/officeart/2005/8/layout/default"/>
    <dgm:cxn modelId="{9AFF1E26-2AE5-442C-A128-4F735B457410}" type="presParOf" srcId="{E8403ADC-884D-4108-91D1-A419BC6F3D25}" destId="{95F24ED8-1BFE-415B-AA99-2D1A5E729E0A}" srcOrd="9" destOrd="0" presId="urn:microsoft.com/office/officeart/2005/8/layout/default"/>
    <dgm:cxn modelId="{FC5F81F7-3F31-42B6-9A5E-9E9AC15BE5C2}" type="presParOf" srcId="{E8403ADC-884D-4108-91D1-A419BC6F3D25}" destId="{504332C3-6D75-40FA-BE6B-3EE5185C2A96}" srcOrd="10" destOrd="0" presId="urn:microsoft.com/office/officeart/2005/8/layout/default"/>
    <dgm:cxn modelId="{1FBE9648-8A8D-4A12-B45B-F41B8AB58F60}" type="presParOf" srcId="{E8403ADC-884D-4108-91D1-A419BC6F3D25}" destId="{B2850EB9-4B39-4B25-AB9D-CE3309126440}" srcOrd="11" destOrd="0" presId="urn:microsoft.com/office/officeart/2005/8/layout/default"/>
    <dgm:cxn modelId="{6A716C12-C6C6-49FB-878A-52D0DF871887}" type="presParOf" srcId="{E8403ADC-884D-4108-91D1-A419BC6F3D25}" destId="{CB3C5F6D-EDA1-495D-B4C8-3EDD2D9EB1D1}" srcOrd="12" destOrd="0" presId="urn:microsoft.com/office/officeart/2005/8/layout/default"/>
    <dgm:cxn modelId="{068ABC42-824A-4C5F-AE62-A5E92ED0AEB9}" type="presParOf" srcId="{E8403ADC-884D-4108-91D1-A419BC6F3D25}" destId="{87703BEB-FBB4-488A-86F7-2CAABF274056}" srcOrd="13" destOrd="0" presId="urn:microsoft.com/office/officeart/2005/8/layout/default"/>
    <dgm:cxn modelId="{0CC673A3-E9BB-47B8-B8DA-3A984BA323F5}" type="presParOf" srcId="{E8403ADC-884D-4108-91D1-A419BC6F3D25}" destId="{ADDD81CF-7F01-4915-894E-7B57BD8D737A}" srcOrd="14" destOrd="0" presId="urn:microsoft.com/office/officeart/2005/8/layout/default"/>
    <dgm:cxn modelId="{4AE51F2F-82F6-45BB-8221-F471801D7C7C}" type="presParOf" srcId="{E8403ADC-884D-4108-91D1-A419BC6F3D25}" destId="{8A9AAE72-B833-47CE-9B2D-B850ADA5B927}" srcOrd="15" destOrd="0" presId="urn:microsoft.com/office/officeart/2005/8/layout/default"/>
    <dgm:cxn modelId="{855DFC26-D7A6-497F-8B04-1A2256E287BF}" type="presParOf" srcId="{E8403ADC-884D-4108-91D1-A419BC6F3D25}" destId="{0AB876E3-167A-4F48-857D-4C1A0D9D5683}" srcOrd="16" destOrd="0" presId="urn:microsoft.com/office/officeart/2005/8/layout/default"/>
    <dgm:cxn modelId="{B37AC6EC-8BB0-481B-A5B2-95B3B0AEB7E5}" type="presParOf" srcId="{E8403ADC-884D-4108-91D1-A419BC6F3D25}" destId="{66B30301-B26B-4DC6-ADCE-573986ECC717}" srcOrd="17" destOrd="0" presId="urn:microsoft.com/office/officeart/2005/8/layout/default"/>
    <dgm:cxn modelId="{2745F6D0-FEB1-4188-AB7D-9D6790694FF6}" type="presParOf" srcId="{E8403ADC-884D-4108-91D1-A419BC6F3D25}" destId="{9E518E5A-21A3-4D52-8289-1BE1347FC771}" srcOrd="18" destOrd="0" presId="urn:microsoft.com/office/officeart/2005/8/layout/default"/>
    <dgm:cxn modelId="{FF66DC94-DF4D-4CDE-B90F-B6B7E322D074}" type="presParOf" srcId="{E8403ADC-884D-4108-91D1-A419BC6F3D25}" destId="{A5A3260A-9846-4E79-AFB9-9FCD9CC3929F}" srcOrd="19" destOrd="0" presId="urn:microsoft.com/office/officeart/2005/8/layout/default"/>
    <dgm:cxn modelId="{7ADE8584-FA88-47F9-B29D-40A2BE623177}" type="presParOf" srcId="{E8403ADC-884D-4108-91D1-A419BC6F3D25}" destId="{E835A83A-5CCB-4A27-AF4F-B690F5B0DA8B}" srcOrd="20" destOrd="0" presId="urn:microsoft.com/office/officeart/2005/8/layout/default"/>
    <dgm:cxn modelId="{FFCD9893-D4BE-4132-A9EA-5D06DDF36E37}" type="presParOf" srcId="{E8403ADC-884D-4108-91D1-A419BC6F3D25}" destId="{3B90F923-3A8E-4A31-A910-26507E83A912}" srcOrd="21" destOrd="0" presId="urn:microsoft.com/office/officeart/2005/8/layout/default"/>
    <dgm:cxn modelId="{27412498-1576-465F-9902-091E739FEA6E}" type="presParOf" srcId="{E8403ADC-884D-4108-91D1-A419BC6F3D25}" destId="{6392FDCB-50D4-4526-AD32-CEF372F879A9}" srcOrd="22" destOrd="0" presId="urn:microsoft.com/office/officeart/2005/8/layout/default"/>
    <dgm:cxn modelId="{315FB047-E66D-4B30-82CA-6114C781B6E0}" type="presParOf" srcId="{E8403ADC-884D-4108-91D1-A419BC6F3D25}" destId="{0B4B9427-6935-4BAA-A76E-DCACA4F7C7A7}" srcOrd="23" destOrd="0" presId="urn:microsoft.com/office/officeart/2005/8/layout/default"/>
    <dgm:cxn modelId="{667077AB-B86B-48EF-B67A-1278D5DD497B}" type="presParOf" srcId="{E8403ADC-884D-4108-91D1-A419BC6F3D25}" destId="{66C4F554-5973-4BD7-921F-1D5A099F117D}" srcOrd="24" destOrd="0" presId="urn:microsoft.com/office/officeart/2005/8/layout/default"/>
    <dgm:cxn modelId="{8F4C074E-C9C9-4480-B6D3-CC915A456C6E}" type="presParOf" srcId="{E8403ADC-884D-4108-91D1-A419BC6F3D25}" destId="{5D71A508-B14E-4DBE-A3EE-71180ABCDF54}" srcOrd="25" destOrd="0" presId="urn:microsoft.com/office/officeart/2005/8/layout/default"/>
    <dgm:cxn modelId="{3DF5ECB5-FD85-47EC-AAD0-55426B776004}" type="presParOf" srcId="{E8403ADC-884D-4108-91D1-A419BC6F3D25}" destId="{8CA963E0-238C-45B3-AB49-C0018D704734}" srcOrd="26" destOrd="0" presId="urn:microsoft.com/office/officeart/2005/8/layout/default"/>
    <dgm:cxn modelId="{796F2286-27FE-4FC4-918C-0BB11C6BE2E2}" type="presParOf" srcId="{E8403ADC-884D-4108-91D1-A419BC6F3D25}" destId="{FF8921E0-8C91-4546-B80D-057BDF8C5C9E}" srcOrd="27" destOrd="0" presId="urn:microsoft.com/office/officeart/2005/8/layout/default"/>
    <dgm:cxn modelId="{6B539090-3B16-4450-ACA2-8B3CC1B44C96}" type="presParOf" srcId="{E8403ADC-884D-4108-91D1-A419BC6F3D25}" destId="{DE30D434-F637-4308-AC19-C35A7ADBE1C3}" srcOrd="28" destOrd="0" presId="urn:microsoft.com/office/officeart/2005/8/layout/default"/>
    <dgm:cxn modelId="{0C09E6BD-B68D-4E57-BB62-1D2B483D9E35}" type="presParOf" srcId="{E8403ADC-884D-4108-91D1-A419BC6F3D25}" destId="{D49774D1-BE2D-4E2D-8642-DF7F63EFA8E2}" srcOrd="29" destOrd="0" presId="urn:microsoft.com/office/officeart/2005/8/layout/default"/>
    <dgm:cxn modelId="{74CE9CD4-9686-40B7-BA4D-E49B82747A62}" type="presParOf" srcId="{E8403ADC-884D-4108-91D1-A419BC6F3D25}" destId="{93541D94-A3F6-4BB6-804D-F49BE9149AD0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5E5D0-0F41-4DDA-9362-34B3E3D3C56E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E8C6CF5-4442-46CD-8EF5-DA8E05A97D30}">
      <dgm:prSet/>
      <dgm:spPr/>
      <dgm:t>
        <a:bodyPr/>
        <a:lstStyle/>
        <a:p>
          <a:r>
            <a:rPr lang="en-GB" dirty="0"/>
            <a:t>Rapid growth - one degree in 1999 to more than 250 higher </a:t>
          </a:r>
          <a:r>
            <a:rPr lang="en-GB"/>
            <a:t>education programmes now </a:t>
          </a:r>
          <a:endParaRPr lang="en-US" dirty="0"/>
        </a:p>
      </dgm:t>
    </dgm:pt>
    <dgm:pt modelId="{8F8A610D-36D2-4EA2-A77B-07925CB4B374}" type="parTrans" cxnId="{FEA0772D-1DC0-49C5-8B22-FC0CECA2A700}">
      <dgm:prSet/>
      <dgm:spPr/>
      <dgm:t>
        <a:bodyPr/>
        <a:lstStyle/>
        <a:p>
          <a:endParaRPr lang="en-US"/>
        </a:p>
      </dgm:t>
    </dgm:pt>
    <dgm:pt modelId="{F872AA7E-E3AA-44C3-97A3-D212321573CB}" type="sibTrans" cxnId="{FEA0772D-1DC0-49C5-8B22-FC0CECA2A700}">
      <dgm:prSet/>
      <dgm:spPr/>
      <dgm:t>
        <a:bodyPr/>
        <a:lstStyle/>
        <a:p>
          <a:endParaRPr lang="en-US"/>
        </a:p>
      </dgm:t>
    </dgm:pt>
    <dgm:pt modelId="{0FC09069-AA0C-4819-A77A-C476EDC9C8F2}">
      <dgm:prSet/>
      <dgm:spPr/>
      <dgm:t>
        <a:bodyPr/>
        <a:lstStyle/>
        <a:p>
          <a:r>
            <a:rPr lang="en-GB"/>
            <a:t>Complexity – multiple, employers, levels, missions, campuses and sectors</a:t>
          </a:r>
          <a:endParaRPr lang="en-US"/>
        </a:p>
      </dgm:t>
    </dgm:pt>
    <dgm:pt modelId="{17471E39-247D-4A57-9E7C-5BE56096D37D}" type="parTrans" cxnId="{64134A85-AF96-455C-8BFE-BF4B1767A9EA}">
      <dgm:prSet/>
      <dgm:spPr/>
      <dgm:t>
        <a:bodyPr/>
        <a:lstStyle/>
        <a:p>
          <a:endParaRPr lang="en-US"/>
        </a:p>
      </dgm:t>
    </dgm:pt>
    <dgm:pt modelId="{DF883C57-7B30-4C0C-A13C-3846A60759E0}" type="sibTrans" cxnId="{64134A85-AF96-455C-8BFE-BF4B1767A9EA}">
      <dgm:prSet/>
      <dgm:spPr/>
      <dgm:t>
        <a:bodyPr/>
        <a:lstStyle/>
        <a:p>
          <a:endParaRPr lang="en-US"/>
        </a:p>
      </dgm:t>
    </dgm:pt>
    <dgm:pt modelId="{388184D1-4255-4ADA-9745-F53CE698DFFE}">
      <dgm:prSet/>
      <dgm:spPr/>
      <dgm:t>
        <a:bodyPr/>
        <a:lstStyle/>
        <a:p>
          <a:r>
            <a:rPr lang="en-GB"/>
            <a:t>European funding – a double edged sword</a:t>
          </a:r>
          <a:endParaRPr lang="en-US"/>
        </a:p>
      </dgm:t>
    </dgm:pt>
    <dgm:pt modelId="{A2F24A92-4717-4CC4-9760-94AC7149EAD4}" type="parTrans" cxnId="{0A603A8F-7AB4-4D38-B09E-C3B136D2D48A}">
      <dgm:prSet/>
      <dgm:spPr/>
      <dgm:t>
        <a:bodyPr/>
        <a:lstStyle/>
        <a:p>
          <a:endParaRPr lang="en-US"/>
        </a:p>
      </dgm:t>
    </dgm:pt>
    <dgm:pt modelId="{D4543A4D-42C5-4FFA-A483-E510601CAA6E}" type="sibTrans" cxnId="{0A603A8F-7AB4-4D38-B09E-C3B136D2D48A}">
      <dgm:prSet/>
      <dgm:spPr/>
      <dgm:t>
        <a:bodyPr/>
        <a:lstStyle/>
        <a:p>
          <a:endParaRPr lang="en-US"/>
        </a:p>
      </dgm:t>
    </dgm:pt>
    <dgm:pt modelId="{40A02D70-00DF-4CE5-8AAC-AEF08821E99B}" type="pres">
      <dgm:prSet presAssocID="{E6D5E5D0-0F41-4DDA-9362-34B3E3D3C56E}" presName="vert0" presStyleCnt="0">
        <dgm:presLayoutVars>
          <dgm:dir/>
          <dgm:animOne val="branch"/>
          <dgm:animLvl val="lvl"/>
        </dgm:presLayoutVars>
      </dgm:prSet>
      <dgm:spPr/>
    </dgm:pt>
    <dgm:pt modelId="{2F9704C9-7DB5-4E86-9301-5A213FFA143E}" type="pres">
      <dgm:prSet presAssocID="{CE8C6CF5-4442-46CD-8EF5-DA8E05A97D30}" presName="thickLine" presStyleLbl="alignNode1" presStyleIdx="0" presStyleCnt="3"/>
      <dgm:spPr/>
    </dgm:pt>
    <dgm:pt modelId="{1A6D6D2B-2E38-4761-BBCA-04C95DC2A2EB}" type="pres">
      <dgm:prSet presAssocID="{CE8C6CF5-4442-46CD-8EF5-DA8E05A97D30}" presName="horz1" presStyleCnt="0"/>
      <dgm:spPr/>
    </dgm:pt>
    <dgm:pt modelId="{A9EA3453-F2BB-488C-957B-7D5EA1E10619}" type="pres">
      <dgm:prSet presAssocID="{CE8C6CF5-4442-46CD-8EF5-DA8E05A97D30}" presName="tx1" presStyleLbl="revTx" presStyleIdx="0" presStyleCnt="3"/>
      <dgm:spPr/>
    </dgm:pt>
    <dgm:pt modelId="{900AA871-C0FC-496B-B029-1442C461790A}" type="pres">
      <dgm:prSet presAssocID="{CE8C6CF5-4442-46CD-8EF5-DA8E05A97D30}" presName="vert1" presStyleCnt="0"/>
      <dgm:spPr/>
    </dgm:pt>
    <dgm:pt modelId="{3E490113-E5DD-43AE-B9E4-C941EFCD67CE}" type="pres">
      <dgm:prSet presAssocID="{0FC09069-AA0C-4819-A77A-C476EDC9C8F2}" presName="thickLine" presStyleLbl="alignNode1" presStyleIdx="1" presStyleCnt="3"/>
      <dgm:spPr/>
    </dgm:pt>
    <dgm:pt modelId="{81B02C03-B1AC-4519-8E51-371867A2B47B}" type="pres">
      <dgm:prSet presAssocID="{0FC09069-AA0C-4819-A77A-C476EDC9C8F2}" presName="horz1" presStyleCnt="0"/>
      <dgm:spPr/>
    </dgm:pt>
    <dgm:pt modelId="{3C1858ED-8DCA-4EB6-A5D1-60B202766BE9}" type="pres">
      <dgm:prSet presAssocID="{0FC09069-AA0C-4819-A77A-C476EDC9C8F2}" presName="tx1" presStyleLbl="revTx" presStyleIdx="1" presStyleCnt="3"/>
      <dgm:spPr/>
    </dgm:pt>
    <dgm:pt modelId="{CCC2DDB5-D209-4563-B28A-F1FB0A14E745}" type="pres">
      <dgm:prSet presAssocID="{0FC09069-AA0C-4819-A77A-C476EDC9C8F2}" presName="vert1" presStyleCnt="0"/>
      <dgm:spPr/>
    </dgm:pt>
    <dgm:pt modelId="{97B5E981-70CD-4742-99EB-89C3E30385D1}" type="pres">
      <dgm:prSet presAssocID="{388184D1-4255-4ADA-9745-F53CE698DFFE}" presName="thickLine" presStyleLbl="alignNode1" presStyleIdx="2" presStyleCnt="3"/>
      <dgm:spPr/>
    </dgm:pt>
    <dgm:pt modelId="{2D0BEC6A-EDB3-4798-BE3D-71408980B221}" type="pres">
      <dgm:prSet presAssocID="{388184D1-4255-4ADA-9745-F53CE698DFFE}" presName="horz1" presStyleCnt="0"/>
      <dgm:spPr/>
    </dgm:pt>
    <dgm:pt modelId="{7CB278D0-108B-4375-94DA-2AF4F8B56709}" type="pres">
      <dgm:prSet presAssocID="{388184D1-4255-4ADA-9745-F53CE698DFFE}" presName="tx1" presStyleLbl="revTx" presStyleIdx="2" presStyleCnt="3"/>
      <dgm:spPr/>
    </dgm:pt>
    <dgm:pt modelId="{5CB78525-3108-43C5-B5AA-0817135F5416}" type="pres">
      <dgm:prSet presAssocID="{388184D1-4255-4ADA-9745-F53CE698DFFE}" presName="vert1" presStyleCnt="0"/>
      <dgm:spPr/>
    </dgm:pt>
  </dgm:ptLst>
  <dgm:cxnLst>
    <dgm:cxn modelId="{FEA0772D-1DC0-49C5-8B22-FC0CECA2A700}" srcId="{E6D5E5D0-0F41-4DDA-9362-34B3E3D3C56E}" destId="{CE8C6CF5-4442-46CD-8EF5-DA8E05A97D30}" srcOrd="0" destOrd="0" parTransId="{8F8A610D-36D2-4EA2-A77B-07925CB4B374}" sibTransId="{F872AA7E-E3AA-44C3-97A3-D212321573CB}"/>
    <dgm:cxn modelId="{5A4FB270-DF10-446A-9084-BD4B64DDE072}" type="presOf" srcId="{0FC09069-AA0C-4819-A77A-C476EDC9C8F2}" destId="{3C1858ED-8DCA-4EB6-A5D1-60B202766BE9}" srcOrd="0" destOrd="0" presId="urn:microsoft.com/office/officeart/2008/layout/LinedList"/>
    <dgm:cxn modelId="{64134A85-AF96-455C-8BFE-BF4B1767A9EA}" srcId="{E6D5E5D0-0F41-4DDA-9362-34B3E3D3C56E}" destId="{0FC09069-AA0C-4819-A77A-C476EDC9C8F2}" srcOrd="1" destOrd="0" parTransId="{17471E39-247D-4A57-9E7C-5BE56096D37D}" sibTransId="{DF883C57-7B30-4C0C-A13C-3846A60759E0}"/>
    <dgm:cxn modelId="{0A603A8F-7AB4-4D38-B09E-C3B136D2D48A}" srcId="{E6D5E5D0-0F41-4DDA-9362-34B3E3D3C56E}" destId="{388184D1-4255-4ADA-9745-F53CE698DFFE}" srcOrd="2" destOrd="0" parTransId="{A2F24A92-4717-4CC4-9760-94AC7149EAD4}" sibTransId="{D4543A4D-42C5-4FFA-A483-E510601CAA6E}"/>
    <dgm:cxn modelId="{5676FC8F-0C78-4B99-BA8A-C09122525FE5}" type="presOf" srcId="{CE8C6CF5-4442-46CD-8EF5-DA8E05A97D30}" destId="{A9EA3453-F2BB-488C-957B-7D5EA1E10619}" srcOrd="0" destOrd="0" presId="urn:microsoft.com/office/officeart/2008/layout/LinedList"/>
    <dgm:cxn modelId="{44C7FFD8-F100-41A2-AA87-0AA076D1DD85}" type="presOf" srcId="{388184D1-4255-4ADA-9745-F53CE698DFFE}" destId="{7CB278D0-108B-4375-94DA-2AF4F8B56709}" srcOrd="0" destOrd="0" presId="urn:microsoft.com/office/officeart/2008/layout/LinedList"/>
    <dgm:cxn modelId="{56BA91F1-F152-4590-8A71-1EE1A3ACCB55}" type="presOf" srcId="{E6D5E5D0-0F41-4DDA-9362-34B3E3D3C56E}" destId="{40A02D70-00DF-4CE5-8AAC-AEF08821E99B}" srcOrd="0" destOrd="0" presId="urn:microsoft.com/office/officeart/2008/layout/LinedList"/>
    <dgm:cxn modelId="{6DC08A62-3DF1-4774-BAAA-6C32486B84F7}" type="presParOf" srcId="{40A02D70-00DF-4CE5-8AAC-AEF08821E99B}" destId="{2F9704C9-7DB5-4E86-9301-5A213FFA143E}" srcOrd="0" destOrd="0" presId="urn:microsoft.com/office/officeart/2008/layout/LinedList"/>
    <dgm:cxn modelId="{9780FC87-5477-4DCB-9AD3-609D1E904534}" type="presParOf" srcId="{40A02D70-00DF-4CE5-8AAC-AEF08821E99B}" destId="{1A6D6D2B-2E38-4761-BBCA-04C95DC2A2EB}" srcOrd="1" destOrd="0" presId="urn:microsoft.com/office/officeart/2008/layout/LinedList"/>
    <dgm:cxn modelId="{2225FA0C-FB5F-4218-963C-443808AFBD08}" type="presParOf" srcId="{1A6D6D2B-2E38-4761-BBCA-04C95DC2A2EB}" destId="{A9EA3453-F2BB-488C-957B-7D5EA1E10619}" srcOrd="0" destOrd="0" presId="urn:microsoft.com/office/officeart/2008/layout/LinedList"/>
    <dgm:cxn modelId="{00A05F48-1508-4DDD-849F-AB29E2EE4843}" type="presParOf" srcId="{1A6D6D2B-2E38-4761-BBCA-04C95DC2A2EB}" destId="{900AA871-C0FC-496B-B029-1442C461790A}" srcOrd="1" destOrd="0" presId="urn:microsoft.com/office/officeart/2008/layout/LinedList"/>
    <dgm:cxn modelId="{F6FE3560-31CA-4A8B-B289-66F2A303C90A}" type="presParOf" srcId="{40A02D70-00DF-4CE5-8AAC-AEF08821E99B}" destId="{3E490113-E5DD-43AE-B9E4-C941EFCD67CE}" srcOrd="2" destOrd="0" presId="urn:microsoft.com/office/officeart/2008/layout/LinedList"/>
    <dgm:cxn modelId="{17B9EB38-60B4-4714-BBFC-48FE2D960A89}" type="presParOf" srcId="{40A02D70-00DF-4CE5-8AAC-AEF08821E99B}" destId="{81B02C03-B1AC-4519-8E51-371867A2B47B}" srcOrd="3" destOrd="0" presId="urn:microsoft.com/office/officeart/2008/layout/LinedList"/>
    <dgm:cxn modelId="{8610ACB3-A0C6-44BC-9E1A-1090FB6FDB93}" type="presParOf" srcId="{81B02C03-B1AC-4519-8E51-371867A2B47B}" destId="{3C1858ED-8DCA-4EB6-A5D1-60B202766BE9}" srcOrd="0" destOrd="0" presId="urn:microsoft.com/office/officeart/2008/layout/LinedList"/>
    <dgm:cxn modelId="{24C74E8A-A3BB-4C05-B0E6-4DD4421B67ED}" type="presParOf" srcId="{81B02C03-B1AC-4519-8E51-371867A2B47B}" destId="{CCC2DDB5-D209-4563-B28A-F1FB0A14E745}" srcOrd="1" destOrd="0" presId="urn:microsoft.com/office/officeart/2008/layout/LinedList"/>
    <dgm:cxn modelId="{419B7FF2-167F-48FA-BDD7-E69EA7A8B4D9}" type="presParOf" srcId="{40A02D70-00DF-4CE5-8AAC-AEF08821E99B}" destId="{97B5E981-70CD-4742-99EB-89C3E30385D1}" srcOrd="4" destOrd="0" presId="urn:microsoft.com/office/officeart/2008/layout/LinedList"/>
    <dgm:cxn modelId="{2DC55039-8DA6-4F35-8A48-937C9143DF06}" type="presParOf" srcId="{40A02D70-00DF-4CE5-8AAC-AEF08821E99B}" destId="{2D0BEC6A-EDB3-4798-BE3D-71408980B221}" srcOrd="5" destOrd="0" presId="urn:microsoft.com/office/officeart/2008/layout/LinedList"/>
    <dgm:cxn modelId="{E80DC478-E348-45F1-89A0-6D0D0DE4E01F}" type="presParOf" srcId="{2D0BEC6A-EDB3-4798-BE3D-71408980B221}" destId="{7CB278D0-108B-4375-94DA-2AF4F8B56709}" srcOrd="0" destOrd="0" presId="urn:microsoft.com/office/officeart/2008/layout/LinedList"/>
    <dgm:cxn modelId="{A4CDD281-4F31-4371-A714-E30CC31795EA}" type="presParOf" srcId="{2D0BEC6A-EDB3-4798-BE3D-71408980B221}" destId="{5CB78525-3108-43C5-B5AA-0817135F54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AB794-1F4F-405E-8157-FF759385AEB1}" type="doc">
      <dgm:prSet loTypeId="urn:microsoft.com/office/officeart/2018/2/layout/IconVerticalSolidList#6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4A2A3F7-113E-40C2-BC1F-26BE7CD54B05}">
      <dgm:prSet/>
      <dgm:spPr/>
      <dgm:t>
        <a:bodyPr/>
        <a:lstStyle/>
        <a:p>
          <a:r>
            <a:rPr lang="en-GB" dirty="0"/>
            <a:t>More modules and units than can be sustained by our student numbers</a:t>
          </a:r>
          <a:endParaRPr lang="en-US" dirty="0"/>
        </a:p>
      </dgm:t>
    </dgm:pt>
    <dgm:pt modelId="{5123C7F9-8E44-46A6-8513-CF92C1876FA1}" type="parTrans" cxnId="{47BE56E1-9F13-439D-A5BB-196ABDDA8BFA}">
      <dgm:prSet/>
      <dgm:spPr/>
      <dgm:t>
        <a:bodyPr/>
        <a:lstStyle/>
        <a:p>
          <a:endParaRPr lang="en-US"/>
        </a:p>
      </dgm:t>
    </dgm:pt>
    <dgm:pt modelId="{D34E2F33-01E7-448A-831E-5BCA992FD0AE}" type="sibTrans" cxnId="{47BE56E1-9F13-439D-A5BB-196ABDDA8BFA}">
      <dgm:prSet/>
      <dgm:spPr/>
      <dgm:t>
        <a:bodyPr/>
        <a:lstStyle/>
        <a:p>
          <a:endParaRPr lang="en-US"/>
        </a:p>
      </dgm:t>
    </dgm:pt>
    <dgm:pt modelId="{29F040BC-AF1E-40AA-B618-BF02D0B9CE88}">
      <dgm:prSet/>
      <dgm:spPr/>
      <dgm:t>
        <a:bodyPr/>
        <a:lstStyle/>
        <a:p>
          <a:r>
            <a:rPr lang="en-GB" dirty="0"/>
            <a:t>Staff who have little time for enhancement or  innovation</a:t>
          </a:r>
          <a:endParaRPr lang="en-US" dirty="0"/>
        </a:p>
      </dgm:t>
    </dgm:pt>
    <dgm:pt modelId="{01C040E3-3038-4D94-8DEE-5C66ADF0797A}" type="parTrans" cxnId="{ED86E208-109D-43C2-989B-F37E830678CC}">
      <dgm:prSet/>
      <dgm:spPr/>
      <dgm:t>
        <a:bodyPr/>
        <a:lstStyle/>
        <a:p>
          <a:endParaRPr lang="en-US"/>
        </a:p>
      </dgm:t>
    </dgm:pt>
    <dgm:pt modelId="{CAC100B4-C421-47CB-82EF-DA5F1246A2C3}" type="sibTrans" cxnId="{ED86E208-109D-43C2-989B-F37E830678CC}">
      <dgm:prSet/>
      <dgm:spPr/>
      <dgm:t>
        <a:bodyPr/>
        <a:lstStyle/>
        <a:p>
          <a:endParaRPr lang="en-US"/>
        </a:p>
      </dgm:t>
    </dgm:pt>
    <dgm:pt modelId="{E26A19AB-961E-4468-944A-A8568CB6A475}">
      <dgm:prSet/>
      <dgm:spPr/>
      <dgm:t>
        <a:bodyPr/>
        <a:lstStyle/>
        <a:p>
          <a:r>
            <a:rPr lang="en-GB" dirty="0"/>
            <a:t>A confusing curriculum offer particularly for those outside the region</a:t>
          </a:r>
          <a:endParaRPr lang="en-US" dirty="0"/>
        </a:p>
      </dgm:t>
    </dgm:pt>
    <dgm:pt modelId="{E1DF792D-40D3-4883-B925-FF6C6D13FDE7}" type="parTrans" cxnId="{35667540-4F68-4726-986A-2F2542384343}">
      <dgm:prSet/>
      <dgm:spPr/>
      <dgm:t>
        <a:bodyPr/>
        <a:lstStyle/>
        <a:p>
          <a:endParaRPr lang="en-US"/>
        </a:p>
      </dgm:t>
    </dgm:pt>
    <dgm:pt modelId="{C51C0DE0-7BFF-44BC-8F68-CD2AE1000796}" type="sibTrans" cxnId="{35667540-4F68-4726-986A-2F2542384343}">
      <dgm:prSet/>
      <dgm:spPr/>
      <dgm:t>
        <a:bodyPr/>
        <a:lstStyle/>
        <a:p>
          <a:endParaRPr lang="en-US"/>
        </a:p>
      </dgm:t>
    </dgm:pt>
    <dgm:pt modelId="{6B172A44-7F5E-4D95-8562-F24216786A93}">
      <dgm:prSet/>
      <dgm:spPr/>
      <dgm:t>
        <a:bodyPr/>
        <a:lstStyle/>
        <a:p>
          <a:r>
            <a:rPr lang="en-GB"/>
            <a:t>Choice levels – not at the ‘sweet spot’</a:t>
          </a:r>
          <a:endParaRPr lang="en-US"/>
        </a:p>
      </dgm:t>
    </dgm:pt>
    <dgm:pt modelId="{114CD87B-DD40-4A0A-9130-13AD8DAEAD0B}" type="parTrans" cxnId="{61D2CF72-E068-443D-A49C-9B0E952C0F5D}">
      <dgm:prSet/>
      <dgm:spPr/>
      <dgm:t>
        <a:bodyPr/>
        <a:lstStyle/>
        <a:p>
          <a:endParaRPr lang="en-US"/>
        </a:p>
      </dgm:t>
    </dgm:pt>
    <dgm:pt modelId="{37BC4ABF-90A7-471E-8CB5-D6D35458E6B2}" type="sibTrans" cxnId="{61D2CF72-E068-443D-A49C-9B0E952C0F5D}">
      <dgm:prSet/>
      <dgm:spPr/>
      <dgm:t>
        <a:bodyPr/>
        <a:lstStyle/>
        <a:p>
          <a:endParaRPr lang="en-US"/>
        </a:p>
      </dgm:t>
    </dgm:pt>
    <dgm:pt modelId="{246FBC35-4DB9-4144-8613-FDEB64477A10}">
      <dgm:prSet/>
      <dgm:spPr/>
      <dgm:t>
        <a:bodyPr/>
        <a:lstStyle/>
        <a:p>
          <a:r>
            <a:rPr lang="en-GB" dirty="0"/>
            <a:t>Loss of innovation and responsiveness to new opportunities</a:t>
          </a:r>
          <a:endParaRPr lang="en-US" dirty="0"/>
        </a:p>
      </dgm:t>
    </dgm:pt>
    <dgm:pt modelId="{BC715CF0-6C96-4C95-933E-B9A46652B345}" type="parTrans" cxnId="{B5751837-E04B-420F-9EE9-D6D125D2BFB8}">
      <dgm:prSet/>
      <dgm:spPr/>
      <dgm:t>
        <a:bodyPr/>
        <a:lstStyle/>
        <a:p>
          <a:endParaRPr lang="en-US"/>
        </a:p>
      </dgm:t>
    </dgm:pt>
    <dgm:pt modelId="{E0B7140C-D2B3-4399-8AD1-10E65F667D0A}" type="sibTrans" cxnId="{B5751837-E04B-420F-9EE9-D6D125D2BFB8}">
      <dgm:prSet/>
      <dgm:spPr/>
      <dgm:t>
        <a:bodyPr/>
        <a:lstStyle/>
        <a:p>
          <a:endParaRPr lang="en-US"/>
        </a:p>
      </dgm:t>
    </dgm:pt>
    <dgm:pt modelId="{B1714EFA-7B85-4F4E-BB8C-B75D731C6868}" type="pres">
      <dgm:prSet presAssocID="{BD6AB794-1F4F-405E-8157-FF759385AEB1}" presName="root" presStyleCnt="0">
        <dgm:presLayoutVars>
          <dgm:dir/>
          <dgm:resizeHandles val="exact"/>
        </dgm:presLayoutVars>
      </dgm:prSet>
      <dgm:spPr/>
    </dgm:pt>
    <dgm:pt modelId="{D8A59B13-E148-4121-854A-95D43D30CC32}" type="pres">
      <dgm:prSet presAssocID="{F4A2A3F7-113E-40C2-BC1F-26BE7CD54B05}" presName="compNode" presStyleCnt="0"/>
      <dgm:spPr/>
    </dgm:pt>
    <dgm:pt modelId="{291723A4-0154-4A68-9ABA-A38D863B70B5}" type="pres">
      <dgm:prSet presAssocID="{F4A2A3F7-113E-40C2-BC1F-26BE7CD54B05}" presName="bgRect" presStyleLbl="bgShp" presStyleIdx="0" presStyleCnt="5"/>
      <dgm:spPr/>
    </dgm:pt>
    <dgm:pt modelId="{2AAE6721-AF49-49BE-9BBB-13240FF6B2DD}" type="pres">
      <dgm:prSet presAssocID="{F4A2A3F7-113E-40C2-BC1F-26BE7CD54B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486B365-D24A-4A8F-91F0-1AC06F29B566}" type="pres">
      <dgm:prSet presAssocID="{F4A2A3F7-113E-40C2-BC1F-26BE7CD54B05}" presName="spaceRect" presStyleCnt="0"/>
      <dgm:spPr/>
    </dgm:pt>
    <dgm:pt modelId="{E4042818-557D-4F8A-9A45-25688FA8D94E}" type="pres">
      <dgm:prSet presAssocID="{F4A2A3F7-113E-40C2-BC1F-26BE7CD54B05}" presName="parTx" presStyleLbl="revTx" presStyleIdx="0" presStyleCnt="5">
        <dgm:presLayoutVars>
          <dgm:chMax val="0"/>
          <dgm:chPref val="0"/>
        </dgm:presLayoutVars>
      </dgm:prSet>
      <dgm:spPr/>
    </dgm:pt>
    <dgm:pt modelId="{6453C32B-3127-4752-87E8-9EBA23AA3995}" type="pres">
      <dgm:prSet presAssocID="{D34E2F33-01E7-448A-831E-5BCA992FD0AE}" presName="sibTrans" presStyleCnt="0"/>
      <dgm:spPr/>
    </dgm:pt>
    <dgm:pt modelId="{1BF95515-4FE8-44AB-99A9-AECFF0ACB054}" type="pres">
      <dgm:prSet presAssocID="{29F040BC-AF1E-40AA-B618-BF02D0B9CE88}" presName="compNode" presStyleCnt="0"/>
      <dgm:spPr/>
    </dgm:pt>
    <dgm:pt modelId="{F24FCF3D-D8A5-414B-BDE3-7D287C4FAE0B}" type="pres">
      <dgm:prSet presAssocID="{29F040BC-AF1E-40AA-B618-BF02D0B9CE88}" presName="bgRect" presStyleLbl="bgShp" presStyleIdx="1" presStyleCnt="5"/>
      <dgm:spPr/>
    </dgm:pt>
    <dgm:pt modelId="{68547AA2-8484-4BED-B2BD-0B3D84A75B51}" type="pres">
      <dgm:prSet presAssocID="{29F040BC-AF1E-40AA-B618-BF02D0B9CE8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A942C67-8A2B-45A7-9DA9-DD2E4D551C11}" type="pres">
      <dgm:prSet presAssocID="{29F040BC-AF1E-40AA-B618-BF02D0B9CE88}" presName="spaceRect" presStyleCnt="0"/>
      <dgm:spPr/>
    </dgm:pt>
    <dgm:pt modelId="{C6F0C6E3-5DB9-4067-A800-ABEF218B7CF9}" type="pres">
      <dgm:prSet presAssocID="{29F040BC-AF1E-40AA-B618-BF02D0B9CE88}" presName="parTx" presStyleLbl="revTx" presStyleIdx="1" presStyleCnt="5">
        <dgm:presLayoutVars>
          <dgm:chMax val="0"/>
          <dgm:chPref val="0"/>
        </dgm:presLayoutVars>
      </dgm:prSet>
      <dgm:spPr/>
    </dgm:pt>
    <dgm:pt modelId="{A547C5ED-FA60-4B2F-814F-945F9019FC8B}" type="pres">
      <dgm:prSet presAssocID="{CAC100B4-C421-47CB-82EF-DA5F1246A2C3}" presName="sibTrans" presStyleCnt="0"/>
      <dgm:spPr/>
    </dgm:pt>
    <dgm:pt modelId="{180B0C8B-332D-4FAA-A0E8-57DD7CB0330C}" type="pres">
      <dgm:prSet presAssocID="{E26A19AB-961E-4468-944A-A8568CB6A475}" presName="compNode" presStyleCnt="0"/>
      <dgm:spPr/>
    </dgm:pt>
    <dgm:pt modelId="{0B5BD046-8AF9-431F-BC40-9700CF2D6881}" type="pres">
      <dgm:prSet presAssocID="{E26A19AB-961E-4468-944A-A8568CB6A475}" presName="bgRect" presStyleLbl="bgShp" presStyleIdx="2" presStyleCnt="5"/>
      <dgm:spPr/>
    </dgm:pt>
    <dgm:pt modelId="{F4E38A80-2585-4787-B4B9-0C265B1552C3}" type="pres">
      <dgm:prSet presAssocID="{E26A19AB-961E-4468-944A-A8568CB6A47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96D5046-2676-4F48-A158-E4168280E2AD}" type="pres">
      <dgm:prSet presAssocID="{E26A19AB-961E-4468-944A-A8568CB6A475}" presName="spaceRect" presStyleCnt="0"/>
      <dgm:spPr/>
    </dgm:pt>
    <dgm:pt modelId="{936ABD53-6189-4DF9-81CB-6A272F89EE34}" type="pres">
      <dgm:prSet presAssocID="{E26A19AB-961E-4468-944A-A8568CB6A475}" presName="parTx" presStyleLbl="revTx" presStyleIdx="2" presStyleCnt="5">
        <dgm:presLayoutVars>
          <dgm:chMax val="0"/>
          <dgm:chPref val="0"/>
        </dgm:presLayoutVars>
      </dgm:prSet>
      <dgm:spPr/>
    </dgm:pt>
    <dgm:pt modelId="{333D1D9E-4442-4D09-9317-13EAC9FF463E}" type="pres">
      <dgm:prSet presAssocID="{C51C0DE0-7BFF-44BC-8F68-CD2AE1000796}" presName="sibTrans" presStyleCnt="0"/>
      <dgm:spPr/>
    </dgm:pt>
    <dgm:pt modelId="{629AB8D0-DE11-49D3-9D96-D9E0DCAAE3C7}" type="pres">
      <dgm:prSet presAssocID="{6B172A44-7F5E-4D95-8562-F24216786A93}" presName="compNode" presStyleCnt="0"/>
      <dgm:spPr/>
    </dgm:pt>
    <dgm:pt modelId="{2D798010-2E4D-4E2E-BFA2-3C473CD768C8}" type="pres">
      <dgm:prSet presAssocID="{6B172A44-7F5E-4D95-8562-F24216786A93}" presName="bgRect" presStyleLbl="bgShp" presStyleIdx="3" presStyleCnt="5"/>
      <dgm:spPr/>
    </dgm:pt>
    <dgm:pt modelId="{0C00C535-9518-42FF-BBD4-39D6583B0BE3}" type="pres">
      <dgm:prSet presAssocID="{6B172A44-7F5E-4D95-8562-F24216786A9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shes"/>
        </a:ext>
      </dgm:extLst>
    </dgm:pt>
    <dgm:pt modelId="{CEEFBF18-FB4B-4DB9-AE5E-7B261F5403B1}" type="pres">
      <dgm:prSet presAssocID="{6B172A44-7F5E-4D95-8562-F24216786A93}" presName="spaceRect" presStyleCnt="0"/>
      <dgm:spPr/>
    </dgm:pt>
    <dgm:pt modelId="{217ED357-5859-445F-B9A3-7C27DF92F70B}" type="pres">
      <dgm:prSet presAssocID="{6B172A44-7F5E-4D95-8562-F24216786A93}" presName="parTx" presStyleLbl="revTx" presStyleIdx="3" presStyleCnt="5">
        <dgm:presLayoutVars>
          <dgm:chMax val="0"/>
          <dgm:chPref val="0"/>
        </dgm:presLayoutVars>
      </dgm:prSet>
      <dgm:spPr/>
    </dgm:pt>
    <dgm:pt modelId="{EE522D33-F1EF-4061-BE32-0164F3F3694C}" type="pres">
      <dgm:prSet presAssocID="{37BC4ABF-90A7-471E-8CB5-D6D35458E6B2}" presName="sibTrans" presStyleCnt="0"/>
      <dgm:spPr/>
    </dgm:pt>
    <dgm:pt modelId="{23E7B6DD-4D52-478B-87CF-A660107AF38D}" type="pres">
      <dgm:prSet presAssocID="{246FBC35-4DB9-4144-8613-FDEB64477A10}" presName="compNode" presStyleCnt="0"/>
      <dgm:spPr/>
    </dgm:pt>
    <dgm:pt modelId="{D427C9CF-96C5-46EE-9818-6B03D93A835D}" type="pres">
      <dgm:prSet presAssocID="{246FBC35-4DB9-4144-8613-FDEB64477A10}" presName="bgRect" presStyleLbl="bgShp" presStyleIdx="4" presStyleCnt="5"/>
      <dgm:spPr/>
    </dgm:pt>
    <dgm:pt modelId="{DC932E18-B4AA-4F5A-818B-70D69C71C4F9}" type="pres">
      <dgm:prSet presAssocID="{246FBC35-4DB9-4144-8613-FDEB64477A1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25359F6-5619-4005-95A3-4105E6CEFD74}" type="pres">
      <dgm:prSet presAssocID="{246FBC35-4DB9-4144-8613-FDEB64477A10}" presName="spaceRect" presStyleCnt="0"/>
      <dgm:spPr/>
    </dgm:pt>
    <dgm:pt modelId="{8075754B-ABB3-41FA-BB63-36378A84A3F3}" type="pres">
      <dgm:prSet presAssocID="{246FBC35-4DB9-4144-8613-FDEB64477A1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D86E208-109D-43C2-989B-F37E830678CC}" srcId="{BD6AB794-1F4F-405E-8157-FF759385AEB1}" destId="{29F040BC-AF1E-40AA-B618-BF02D0B9CE88}" srcOrd="1" destOrd="0" parTransId="{01C040E3-3038-4D94-8DEE-5C66ADF0797A}" sibTransId="{CAC100B4-C421-47CB-82EF-DA5F1246A2C3}"/>
    <dgm:cxn modelId="{B3713F0F-3CE4-4CB8-B5D3-84C4995813DE}" type="presOf" srcId="{6B172A44-7F5E-4D95-8562-F24216786A93}" destId="{217ED357-5859-445F-B9A3-7C27DF92F70B}" srcOrd="0" destOrd="0" presId="urn:microsoft.com/office/officeart/2018/2/layout/IconVerticalSolidList#6"/>
    <dgm:cxn modelId="{67BC6D25-A53A-4D6C-AA53-C121A73236EC}" type="presOf" srcId="{BD6AB794-1F4F-405E-8157-FF759385AEB1}" destId="{B1714EFA-7B85-4F4E-BB8C-B75D731C6868}" srcOrd="0" destOrd="0" presId="urn:microsoft.com/office/officeart/2018/2/layout/IconVerticalSolidList#6"/>
    <dgm:cxn modelId="{8098E136-5F2C-4E59-ABAE-32F6D43D5642}" type="presOf" srcId="{246FBC35-4DB9-4144-8613-FDEB64477A10}" destId="{8075754B-ABB3-41FA-BB63-36378A84A3F3}" srcOrd="0" destOrd="0" presId="urn:microsoft.com/office/officeart/2018/2/layout/IconVerticalSolidList#6"/>
    <dgm:cxn modelId="{B5751837-E04B-420F-9EE9-D6D125D2BFB8}" srcId="{BD6AB794-1F4F-405E-8157-FF759385AEB1}" destId="{246FBC35-4DB9-4144-8613-FDEB64477A10}" srcOrd="4" destOrd="0" parTransId="{BC715CF0-6C96-4C95-933E-B9A46652B345}" sibTransId="{E0B7140C-D2B3-4399-8AD1-10E65F667D0A}"/>
    <dgm:cxn modelId="{35667540-4F68-4726-986A-2F2542384343}" srcId="{BD6AB794-1F4F-405E-8157-FF759385AEB1}" destId="{E26A19AB-961E-4468-944A-A8568CB6A475}" srcOrd="2" destOrd="0" parTransId="{E1DF792D-40D3-4883-B925-FF6C6D13FDE7}" sibTransId="{C51C0DE0-7BFF-44BC-8F68-CD2AE1000796}"/>
    <dgm:cxn modelId="{9456FB5C-42C4-4E72-9598-1CA62525DDA1}" type="presOf" srcId="{29F040BC-AF1E-40AA-B618-BF02D0B9CE88}" destId="{C6F0C6E3-5DB9-4067-A800-ABEF218B7CF9}" srcOrd="0" destOrd="0" presId="urn:microsoft.com/office/officeart/2018/2/layout/IconVerticalSolidList#6"/>
    <dgm:cxn modelId="{61D2CF72-E068-443D-A49C-9B0E952C0F5D}" srcId="{BD6AB794-1F4F-405E-8157-FF759385AEB1}" destId="{6B172A44-7F5E-4D95-8562-F24216786A93}" srcOrd="3" destOrd="0" parTransId="{114CD87B-DD40-4A0A-9130-13AD8DAEAD0B}" sibTransId="{37BC4ABF-90A7-471E-8CB5-D6D35458E6B2}"/>
    <dgm:cxn modelId="{A46CC1AF-B4AF-42DD-9D95-96135C60704A}" type="presOf" srcId="{F4A2A3F7-113E-40C2-BC1F-26BE7CD54B05}" destId="{E4042818-557D-4F8A-9A45-25688FA8D94E}" srcOrd="0" destOrd="0" presId="urn:microsoft.com/office/officeart/2018/2/layout/IconVerticalSolidList#6"/>
    <dgm:cxn modelId="{D2109BB4-5978-4403-B96C-D4063DC29553}" type="presOf" srcId="{E26A19AB-961E-4468-944A-A8568CB6A475}" destId="{936ABD53-6189-4DF9-81CB-6A272F89EE34}" srcOrd="0" destOrd="0" presId="urn:microsoft.com/office/officeart/2018/2/layout/IconVerticalSolidList#6"/>
    <dgm:cxn modelId="{47BE56E1-9F13-439D-A5BB-196ABDDA8BFA}" srcId="{BD6AB794-1F4F-405E-8157-FF759385AEB1}" destId="{F4A2A3F7-113E-40C2-BC1F-26BE7CD54B05}" srcOrd="0" destOrd="0" parTransId="{5123C7F9-8E44-46A6-8513-CF92C1876FA1}" sibTransId="{D34E2F33-01E7-448A-831E-5BCA992FD0AE}"/>
    <dgm:cxn modelId="{8F33E7A4-98B9-4C62-BC8A-B9E48E0AD214}" type="presParOf" srcId="{B1714EFA-7B85-4F4E-BB8C-B75D731C6868}" destId="{D8A59B13-E148-4121-854A-95D43D30CC32}" srcOrd="0" destOrd="0" presId="urn:microsoft.com/office/officeart/2018/2/layout/IconVerticalSolidList#6"/>
    <dgm:cxn modelId="{5C45030D-859E-4F9E-AE6A-50E1BF3C8A90}" type="presParOf" srcId="{D8A59B13-E148-4121-854A-95D43D30CC32}" destId="{291723A4-0154-4A68-9ABA-A38D863B70B5}" srcOrd="0" destOrd="0" presId="urn:microsoft.com/office/officeart/2018/2/layout/IconVerticalSolidList#6"/>
    <dgm:cxn modelId="{F40776B6-9351-4D06-A71A-B916AF425B92}" type="presParOf" srcId="{D8A59B13-E148-4121-854A-95D43D30CC32}" destId="{2AAE6721-AF49-49BE-9BBB-13240FF6B2DD}" srcOrd="1" destOrd="0" presId="urn:microsoft.com/office/officeart/2018/2/layout/IconVerticalSolidList#6"/>
    <dgm:cxn modelId="{F46983F4-2305-4497-A057-590458F7BC18}" type="presParOf" srcId="{D8A59B13-E148-4121-854A-95D43D30CC32}" destId="{8486B365-D24A-4A8F-91F0-1AC06F29B566}" srcOrd="2" destOrd="0" presId="urn:microsoft.com/office/officeart/2018/2/layout/IconVerticalSolidList#6"/>
    <dgm:cxn modelId="{F4B9496D-6C05-4630-B4A6-78A5DF426F24}" type="presParOf" srcId="{D8A59B13-E148-4121-854A-95D43D30CC32}" destId="{E4042818-557D-4F8A-9A45-25688FA8D94E}" srcOrd="3" destOrd="0" presId="urn:microsoft.com/office/officeart/2018/2/layout/IconVerticalSolidList#6"/>
    <dgm:cxn modelId="{F09C3BAD-D228-47C1-807C-76955F8D3A2A}" type="presParOf" srcId="{B1714EFA-7B85-4F4E-BB8C-B75D731C6868}" destId="{6453C32B-3127-4752-87E8-9EBA23AA3995}" srcOrd="1" destOrd="0" presId="urn:microsoft.com/office/officeart/2018/2/layout/IconVerticalSolidList#6"/>
    <dgm:cxn modelId="{2EB81040-49A8-478E-9C5F-51767BC615EF}" type="presParOf" srcId="{B1714EFA-7B85-4F4E-BB8C-B75D731C6868}" destId="{1BF95515-4FE8-44AB-99A9-AECFF0ACB054}" srcOrd="2" destOrd="0" presId="urn:microsoft.com/office/officeart/2018/2/layout/IconVerticalSolidList#6"/>
    <dgm:cxn modelId="{09E90207-D652-400F-BC91-79B640DE4C9D}" type="presParOf" srcId="{1BF95515-4FE8-44AB-99A9-AECFF0ACB054}" destId="{F24FCF3D-D8A5-414B-BDE3-7D287C4FAE0B}" srcOrd="0" destOrd="0" presId="urn:microsoft.com/office/officeart/2018/2/layout/IconVerticalSolidList#6"/>
    <dgm:cxn modelId="{AA5EB6FA-C123-47F2-BCB9-D1D581E3B46B}" type="presParOf" srcId="{1BF95515-4FE8-44AB-99A9-AECFF0ACB054}" destId="{68547AA2-8484-4BED-B2BD-0B3D84A75B51}" srcOrd="1" destOrd="0" presId="urn:microsoft.com/office/officeart/2018/2/layout/IconVerticalSolidList#6"/>
    <dgm:cxn modelId="{1B895F6D-88DE-463B-BE77-4FED7045FD29}" type="presParOf" srcId="{1BF95515-4FE8-44AB-99A9-AECFF0ACB054}" destId="{EA942C67-8A2B-45A7-9DA9-DD2E4D551C11}" srcOrd="2" destOrd="0" presId="urn:microsoft.com/office/officeart/2018/2/layout/IconVerticalSolidList#6"/>
    <dgm:cxn modelId="{ED417A9D-28F8-4042-9A67-970AC5211A8F}" type="presParOf" srcId="{1BF95515-4FE8-44AB-99A9-AECFF0ACB054}" destId="{C6F0C6E3-5DB9-4067-A800-ABEF218B7CF9}" srcOrd="3" destOrd="0" presId="urn:microsoft.com/office/officeart/2018/2/layout/IconVerticalSolidList#6"/>
    <dgm:cxn modelId="{832CF182-9577-4833-82A2-CB5B53C9126E}" type="presParOf" srcId="{B1714EFA-7B85-4F4E-BB8C-B75D731C6868}" destId="{A547C5ED-FA60-4B2F-814F-945F9019FC8B}" srcOrd="3" destOrd="0" presId="urn:microsoft.com/office/officeart/2018/2/layout/IconVerticalSolidList#6"/>
    <dgm:cxn modelId="{58725D8D-59F5-47F8-8EDF-142E6C97612F}" type="presParOf" srcId="{B1714EFA-7B85-4F4E-BB8C-B75D731C6868}" destId="{180B0C8B-332D-4FAA-A0E8-57DD7CB0330C}" srcOrd="4" destOrd="0" presId="urn:microsoft.com/office/officeart/2018/2/layout/IconVerticalSolidList#6"/>
    <dgm:cxn modelId="{4BF95B26-D84A-432E-AD24-8F0FE95A2BB1}" type="presParOf" srcId="{180B0C8B-332D-4FAA-A0E8-57DD7CB0330C}" destId="{0B5BD046-8AF9-431F-BC40-9700CF2D6881}" srcOrd="0" destOrd="0" presId="urn:microsoft.com/office/officeart/2018/2/layout/IconVerticalSolidList#6"/>
    <dgm:cxn modelId="{B7389474-DC94-476A-AAF1-1CEDD25EF44F}" type="presParOf" srcId="{180B0C8B-332D-4FAA-A0E8-57DD7CB0330C}" destId="{F4E38A80-2585-4787-B4B9-0C265B1552C3}" srcOrd="1" destOrd="0" presId="urn:microsoft.com/office/officeart/2018/2/layout/IconVerticalSolidList#6"/>
    <dgm:cxn modelId="{364A46D5-5A55-4C5D-ACC8-C2DAD7E77CFF}" type="presParOf" srcId="{180B0C8B-332D-4FAA-A0E8-57DD7CB0330C}" destId="{A96D5046-2676-4F48-A158-E4168280E2AD}" srcOrd="2" destOrd="0" presId="urn:microsoft.com/office/officeart/2018/2/layout/IconVerticalSolidList#6"/>
    <dgm:cxn modelId="{3F77983F-F57B-4C63-9E9D-941A4DC8BD80}" type="presParOf" srcId="{180B0C8B-332D-4FAA-A0E8-57DD7CB0330C}" destId="{936ABD53-6189-4DF9-81CB-6A272F89EE34}" srcOrd="3" destOrd="0" presId="urn:microsoft.com/office/officeart/2018/2/layout/IconVerticalSolidList#6"/>
    <dgm:cxn modelId="{7B2444B3-642A-48B5-B3BF-BA68A18ED26F}" type="presParOf" srcId="{B1714EFA-7B85-4F4E-BB8C-B75D731C6868}" destId="{333D1D9E-4442-4D09-9317-13EAC9FF463E}" srcOrd="5" destOrd="0" presId="urn:microsoft.com/office/officeart/2018/2/layout/IconVerticalSolidList#6"/>
    <dgm:cxn modelId="{26FDC537-D881-4FAB-BDAC-20EEB1FAC08A}" type="presParOf" srcId="{B1714EFA-7B85-4F4E-BB8C-B75D731C6868}" destId="{629AB8D0-DE11-49D3-9D96-D9E0DCAAE3C7}" srcOrd="6" destOrd="0" presId="urn:microsoft.com/office/officeart/2018/2/layout/IconVerticalSolidList#6"/>
    <dgm:cxn modelId="{F7DB1E8C-1982-4132-A1E9-F5C4AD856EAF}" type="presParOf" srcId="{629AB8D0-DE11-49D3-9D96-D9E0DCAAE3C7}" destId="{2D798010-2E4D-4E2E-BFA2-3C473CD768C8}" srcOrd="0" destOrd="0" presId="urn:microsoft.com/office/officeart/2018/2/layout/IconVerticalSolidList#6"/>
    <dgm:cxn modelId="{84BBB023-158F-4463-954E-B4509DC280BB}" type="presParOf" srcId="{629AB8D0-DE11-49D3-9D96-D9E0DCAAE3C7}" destId="{0C00C535-9518-42FF-BBD4-39D6583B0BE3}" srcOrd="1" destOrd="0" presId="urn:microsoft.com/office/officeart/2018/2/layout/IconVerticalSolidList#6"/>
    <dgm:cxn modelId="{F818D11F-04A0-432E-AB57-FA3F82287B15}" type="presParOf" srcId="{629AB8D0-DE11-49D3-9D96-D9E0DCAAE3C7}" destId="{CEEFBF18-FB4B-4DB9-AE5E-7B261F5403B1}" srcOrd="2" destOrd="0" presId="urn:microsoft.com/office/officeart/2018/2/layout/IconVerticalSolidList#6"/>
    <dgm:cxn modelId="{8A0DB83C-B2D3-4613-B90A-0ADCF55235E0}" type="presParOf" srcId="{629AB8D0-DE11-49D3-9D96-D9E0DCAAE3C7}" destId="{217ED357-5859-445F-B9A3-7C27DF92F70B}" srcOrd="3" destOrd="0" presId="urn:microsoft.com/office/officeart/2018/2/layout/IconVerticalSolidList#6"/>
    <dgm:cxn modelId="{661CD8DA-A1E6-41D0-A3FE-F068375164A2}" type="presParOf" srcId="{B1714EFA-7B85-4F4E-BB8C-B75D731C6868}" destId="{EE522D33-F1EF-4061-BE32-0164F3F3694C}" srcOrd="7" destOrd="0" presId="urn:microsoft.com/office/officeart/2018/2/layout/IconVerticalSolidList#6"/>
    <dgm:cxn modelId="{2D0E9DF2-1F36-408B-BCCB-2B1A744FF2AF}" type="presParOf" srcId="{B1714EFA-7B85-4F4E-BB8C-B75D731C6868}" destId="{23E7B6DD-4D52-478B-87CF-A660107AF38D}" srcOrd="8" destOrd="0" presId="urn:microsoft.com/office/officeart/2018/2/layout/IconVerticalSolidList#6"/>
    <dgm:cxn modelId="{FBF9C0E6-7F91-4221-87A2-A01DC0232933}" type="presParOf" srcId="{23E7B6DD-4D52-478B-87CF-A660107AF38D}" destId="{D427C9CF-96C5-46EE-9818-6B03D93A835D}" srcOrd="0" destOrd="0" presId="urn:microsoft.com/office/officeart/2018/2/layout/IconVerticalSolidList#6"/>
    <dgm:cxn modelId="{3421BDEE-D02F-4C5B-A88C-86BE57453D28}" type="presParOf" srcId="{23E7B6DD-4D52-478B-87CF-A660107AF38D}" destId="{DC932E18-B4AA-4F5A-818B-70D69C71C4F9}" srcOrd="1" destOrd="0" presId="urn:microsoft.com/office/officeart/2018/2/layout/IconVerticalSolidList#6"/>
    <dgm:cxn modelId="{D71BDB59-F277-447C-9BDF-0B20BA609C2D}" type="presParOf" srcId="{23E7B6DD-4D52-478B-87CF-A660107AF38D}" destId="{825359F6-5619-4005-95A3-4105E6CEFD74}" srcOrd="2" destOrd="0" presId="urn:microsoft.com/office/officeart/2018/2/layout/IconVerticalSolidList#6"/>
    <dgm:cxn modelId="{CFC16109-D9EB-432C-BBC6-9D7B06EE1591}" type="presParOf" srcId="{23E7B6DD-4D52-478B-87CF-A660107AF38D}" destId="{8075754B-ABB3-41FA-BB63-36378A84A3F3}" srcOrd="3" destOrd="0" presId="urn:microsoft.com/office/officeart/2018/2/layout/IconVerticalSolidLis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6F2CEA-1857-4F6C-BC20-F5EDDD858A19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A01E3B3-8CB7-4758-BCEB-F0A1C714B2FD}">
      <dgm:prSet/>
      <dgm:spPr/>
      <dgm:t>
        <a:bodyPr/>
        <a:lstStyle/>
        <a:p>
          <a:r>
            <a:rPr lang="en-GB"/>
            <a:t>local </a:t>
          </a:r>
          <a:endParaRPr lang="en-US"/>
        </a:p>
      </dgm:t>
    </dgm:pt>
    <dgm:pt modelId="{AC5521E8-0AE5-43EF-B80B-90E462ADA1BC}" type="parTrans" cxnId="{5914204D-AE1A-49C7-945E-F4D547F64B48}">
      <dgm:prSet/>
      <dgm:spPr/>
      <dgm:t>
        <a:bodyPr/>
        <a:lstStyle/>
        <a:p>
          <a:endParaRPr lang="en-US"/>
        </a:p>
      </dgm:t>
    </dgm:pt>
    <dgm:pt modelId="{C3D979AA-8961-406C-8AC6-760417E51BB8}" type="sibTrans" cxnId="{5914204D-AE1A-49C7-945E-F4D547F64B48}">
      <dgm:prSet/>
      <dgm:spPr/>
      <dgm:t>
        <a:bodyPr/>
        <a:lstStyle/>
        <a:p>
          <a:endParaRPr lang="en-US"/>
        </a:p>
      </dgm:t>
    </dgm:pt>
    <dgm:pt modelId="{DE5081C0-88E9-402E-912B-EDCF7EC05AB5}">
      <dgm:prSet/>
      <dgm:spPr/>
      <dgm:t>
        <a:bodyPr/>
        <a:lstStyle/>
        <a:p>
          <a:r>
            <a:rPr lang="en-GB"/>
            <a:t>regional core </a:t>
          </a:r>
          <a:endParaRPr lang="en-US"/>
        </a:p>
      </dgm:t>
    </dgm:pt>
    <dgm:pt modelId="{0EBF8FF9-8287-4F9D-AACC-24FA6B6F57FD}" type="parTrans" cxnId="{57270ED5-9BCF-456A-946D-A34130E818DE}">
      <dgm:prSet/>
      <dgm:spPr/>
      <dgm:t>
        <a:bodyPr/>
        <a:lstStyle/>
        <a:p>
          <a:endParaRPr lang="en-US"/>
        </a:p>
      </dgm:t>
    </dgm:pt>
    <dgm:pt modelId="{5BECF4DF-62A1-4CFC-861F-A54970501037}" type="sibTrans" cxnId="{57270ED5-9BCF-456A-946D-A34130E818DE}">
      <dgm:prSet/>
      <dgm:spPr/>
      <dgm:t>
        <a:bodyPr/>
        <a:lstStyle/>
        <a:p>
          <a:endParaRPr lang="en-US"/>
        </a:p>
      </dgm:t>
    </dgm:pt>
    <dgm:pt modelId="{62ED66A9-FC1F-4F27-BDAF-B46562D57E11}">
      <dgm:prSet/>
      <dgm:spPr/>
      <dgm:t>
        <a:bodyPr/>
        <a:lstStyle/>
        <a:p>
          <a:r>
            <a:rPr lang="en-GB"/>
            <a:t>inward attractor</a:t>
          </a:r>
          <a:endParaRPr lang="en-US"/>
        </a:p>
      </dgm:t>
    </dgm:pt>
    <dgm:pt modelId="{AF54BB70-783A-4CD5-B3BF-95669767152D}" type="parTrans" cxnId="{09A8DCCF-CEF9-4164-A639-FCB16939C509}">
      <dgm:prSet/>
      <dgm:spPr/>
      <dgm:t>
        <a:bodyPr/>
        <a:lstStyle/>
        <a:p>
          <a:endParaRPr lang="en-US"/>
        </a:p>
      </dgm:t>
    </dgm:pt>
    <dgm:pt modelId="{358388AB-1D67-44E8-BC64-DE517418F0E3}" type="sibTrans" cxnId="{09A8DCCF-CEF9-4164-A639-FCB16939C509}">
      <dgm:prSet/>
      <dgm:spPr/>
      <dgm:t>
        <a:bodyPr/>
        <a:lstStyle/>
        <a:p>
          <a:endParaRPr lang="en-US"/>
        </a:p>
      </dgm:t>
    </dgm:pt>
    <dgm:pt modelId="{189B185F-2C0A-4259-9472-B3FBC7708C68}" type="pres">
      <dgm:prSet presAssocID="{666F2CEA-1857-4F6C-BC20-F5EDDD858A19}" presName="linear" presStyleCnt="0">
        <dgm:presLayoutVars>
          <dgm:animLvl val="lvl"/>
          <dgm:resizeHandles val="exact"/>
        </dgm:presLayoutVars>
      </dgm:prSet>
      <dgm:spPr/>
    </dgm:pt>
    <dgm:pt modelId="{F7FA1E2D-53E6-4E2C-8E1D-CA62ACDF6912}" type="pres">
      <dgm:prSet presAssocID="{0A01E3B3-8CB7-4758-BCEB-F0A1C714B2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8F97A5-6152-453F-9034-FB86CCBBD450}" type="pres">
      <dgm:prSet presAssocID="{C3D979AA-8961-406C-8AC6-760417E51BB8}" presName="spacer" presStyleCnt="0"/>
      <dgm:spPr/>
    </dgm:pt>
    <dgm:pt modelId="{DF14884E-EA78-4F95-BB42-DEC8761D890B}" type="pres">
      <dgm:prSet presAssocID="{DE5081C0-88E9-402E-912B-EDCF7EC05A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96AA6A-D89C-4794-96C9-DFF436187887}" type="pres">
      <dgm:prSet presAssocID="{5BECF4DF-62A1-4CFC-861F-A54970501037}" presName="spacer" presStyleCnt="0"/>
      <dgm:spPr/>
    </dgm:pt>
    <dgm:pt modelId="{4AAF3567-6F90-4DFF-8BBB-AE503086C0B7}" type="pres">
      <dgm:prSet presAssocID="{62ED66A9-FC1F-4F27-BDAF-B46562D57E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AA762C-BE62-4A56-B530-AF3106D5039B}" type="presOf" srcId="{666F2CEA-1857-4F6C-BC20-F5EDDD858A19}" destId="{189B185F-2C0A-4259-9472-B3FBC7708C68}" srcOrd="0" destOrd="0" presId="urn:microsoft.com/office/officeart/2005/8/layout/vList2"/>
    <dgm:cxn modelId="{11B1E65B-7DE1-44D6-9A9A-BA9ECFD135C3}" type="presOf" srcId="{DE5081C0-88E9-402E-912B-EDCF7EC05AB5}" destId="{DF14884E-EA78-4F95-BB42-DEC8761D890B}" srcOrd="0" destOrd="0" presId="urn:microsoft.com/office/officeart/2005/8/layout/vList2"/>
    <dgm:cxn modelId="{5914204D-AE1A-49C7-945E-F4D547F64B48}" srcId="{666F2CEA-1857-4F6C-BC20-F5EDDD858A19}" destId="{0A01E3B3-8CB7-4758-BCEB-F0A1C714B2FD}" srcOrd="0" destOrd="0" parTransId="{AC5521E8-0AE5-43EF-B80B-90E462ADA1BC}" sibTransId="{C3D979AA-8961-406C-8AC6-760417E51BB8}"/>
    <dgm:cxn modelId="{F9CAE6BD-7298-467C-9B68-D92835FA5BE6}" type="presOf" srcId="{62ED66A9-FC1F-4F27-BDAF-B46562D57E11}" destId="{4AAF3567-6F90-4DFF-8BBB-AE503086C0B7}" srcOrd="0" destOrd="0" presId="urn:microsoft.com/office/officeart/2005/8/layout/vList2"/>
    <dgm:cxn modelId="{BCE733CD-5D8B-4C49-A16F-ED3417E8AF95}" type="presOf" srcId="{0A01E3B3-8CB7-4758-BCEB-F0A1C714B2FD}" destId="{F7FA1E2D-53E6-4E2C-8E1D-CA62ACDF6912}" srcOrd="0" destOrd="0" presId="urn:microsoft.com/office/officeart/2005/8/layout/vList2"/>
    <dgm:cxn modelId="{09A8DCCF-CEF9-4164-A639-FCB16939C509}" srcId="{666F2CEA-1857-4F6C-BC20-F5EDDD858A19}" destId="{62ED66A9-FC1F-4F27-BDAF-B46562D57E11}" srcOrd="2" destOrd="0" parTransId="{AF54BB70-783A-4CD5-B3BF-95669767152D}" sibTransId="{358388AB-1D67-44E8-BC64-DE517418F0E3}"/>
    <dgm:cxn modelId="{57270ED5-9BCF-456A-946D-A34130E818DE}" srcId="{666F2CEA-1857-4F6C-BC20-F5EDDD858A19}" destId="{DE5081C0-88E9-402E-912B-EDCF7EC05AB5}" srcOrd="1" destOrd="0" parTransId="{0EBF8FF9-8287-4F9D-AACC-24FA6B6F57FD}" sibTransId="{5BECF4DF-62A1-4CFC-861F-A54970501037}"/>
    <dgm:cxn modelId="{92425B12-141D-4ACA-AF94-0BA124674EB2}" type="presParOf" srcId="{189B185F-2C0A-4259-9472-B3FBC7708C68}" destId="{F7FA1E2D-53E6-4E2C-8E1D-CA62ACDF6912}" srcOrd="0" destOrd="0" presId="urn:microsoft.com/office/officeart/2005/8/layout/vList2"/>
    <dgm:cxn modelId="{879F90D1-5BA7-46F2-80BC-1AE38614E308}" type="presParOf" srcId="{189B185F-2C0A-4259-9472-B3FBC7708C68}" destId="{1B8F97A5-6152-453F-9034-FB86CCBBD450}" srcOrd="1" destOrd="0" presId="urn:microsoft.com/office/officeart/2005/8/layout/vList2"/>
    <dgm:cxn modelId="{0BD916EA-26AD-40DA-94C6-95DFB128823F}" type="presParOf" srcId="{189B185F-2C0A-4259-9472-B3FBC7708C68}" destId="{DF14884E-EA78-4F95-BB42-DEC8761D890B}" srcOrd="2" destOrd="0" presId="urn:microsoft.com/office/officeart/2005/8/layout/vList2"/>
    <dgm:cxn modelId="{BF6455DD-0244-46DC-BEA7-BC78247EBA7B}" type="presParOf" srcId="{189B185F-2C0A-4259-9472-B3FBC7708C68}" destId="{DE96AA6A-D89C-4794-96C9-DFF436187887}" srcOrd="3" destOrd="0" presId="urn:microsoft.com/office/officeart/2005/8/layout/vList2"/>
    <dgm:cxn modelId="{97A765CF-DCDA-4BCE-8972-6F84BE9CB9FE}" type="presParOf" srcId="{189B185F-2C0A-4259-9472-B3FBC7708C68}" destId="{4AAF3567-6F90-4DFF-8BBB-AE503086C0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52B309-E80A-454B-8D23-69CED6491096}" type="doc">
      <dgm:prSet loTypeId="urn:microsoft.com/office/officeart/2018/2/layout/IconVerticalSolidList#15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EBC29D-E393-4741-9F62-20019351CEAC}">
      <dgm:prSet/>
      <dgm:spPr/>
      <dgm:t>
        <a:bodyPr/>
        <a:lstStyle/>
        <a:p>
          <a:r>
            <a:rPr lang="en-GB"/>
            <a:t>Reduce total number of modules and units</a:t>
          </a:r>
          <a:endParaRPr lang="en-US"/>
        </a:p>
      </dgm:t>
    </dgm:pt>
    <dgm:pt modelId="{D1DFC1BA-2EEF-47CE-B95E-E4B30B24D2FD}" type="parTrans" cxnId="{0D2B1BCF-A56F-4160-9158-4976313EEF10}">
      <dgm:prSet/>
      <dgm:spPr/>
      <dgm:t>
        <a:bodyPr/>
        <a:lstStyle/>
        <a:p>
          <a:endParaRPr lang="en-US"/>
        </a:p>
      </dgm:t>
    </dgm:pt>
    <dgm:pt modelId="{EE7CAA74-074C-4DCE-BCA7-C1944C7FCF59}" type="sibTrans" cxnId="{0D2B1BCF-A56F-4160-9158-4976313EEF10}">
      <dgm:prSet/>
      <dgm:spPr/>
      <dgm:t>
        <a:bodyPr/>
        <a:lstStyle/>
        <a:p>
          <a:endParaRPr lang="en-US"/>
        </a:p>
      </dgm:t>
    </dgm:pt>
    <dgm:pt modelId="{BCC513AE-10D9-4171-94B2-CC1E6A0870DC}">
      <dgm:prSet/>
      <dgm:spPr/>
      <dgm:t>
        <a:bodyPr/>
        <a:lstStyle/>
        <a:p>
          <a:r>
            <a:rPr lang="en-GB"/>
            <a:t>Increase shared delivery (range of blends)</a:t>
          </a:r>
          <a:endParaRPr lang="en-US"/>
        </a:p>
      </dgm:t>
    </dgm:pt>
    <dgm:pt modelId="{580C370D-2933-4939-B9E4-F206631BAA9F}" type="parTrans" cxnId="{955202E3-4D78-4E7B-98A2-A6D43BEBDA1D}">
      <dgm:prSet/>
      <dgm:spPr/>
      <dgm:t>
        <a:bodyPr/>
        <a:lstStyle/>
        <a:p>
          <a:endParaRPr lang="en-US"/>
        </a:p>
      </dgm:t>
    </dgm:pt>
    <dgm:pt modelId="{8BC03043-DC8B-4332-B6DA-146AB81F6A45}" type="sibTrans" cxnId="{955202E3-4D78-4E7B-98A2-A6D43BEBDA1D}">
      <dgm:prSet/>
      <dgm:spPr/>
      <dgm:t>
        <a:bodyPr/>
        <a:lstStyle/>
        <a:p>
          <a:endParaRPr lang="en-US"/>
        </a:p>
      </dgm:t>
    </dgm:pt>
    <dgm:pt modelId="{FF4BDC59-1D2E-4C9C-B6A3-2CCA0A6252AB}">
      <dgm:prSet/>
      <dgm:spPr/>
      <dgm:t>
        <a:bodyPr/>
        <a:lstStyle/>
        <a:p>
          <a:r>
            <a:rPr lang="en-GB"/>
            <a:t>Use released resource to innovate</a:t>
          </a:r>
          <a:endParaRPr lang="en-US"/>
        </a:p>
      </dgm:t>
    </dgm:pt>
    <dgm:pt modelId="{4ACB2FEB-EEAA-4320-8348-65AE26B017B5}" type="parTrans" cxnId="{E9663CBD-B14D-4F5B-8C6A-C49E0D7D8474}">
      <dgm:prSet/>
      <dgm:spPr/>
      <dgm:t>
        <a:bodyPr/>
        <a:lstStyle/>
        <a:p>
          <a:endParaRPr lang="en-US"/>
        </a:p>
      </dgm:t>
    </dgm:pt>
    <dgm:pt modelId="{32FDBB8A-CF10-42E7-B364-05F5AA5CA58B}" type="sibTrans" cxnId="{E9663CBD-B14D-4F5B-8C6A-C49E0D7D8474}">
      <dgm:prSet/>
      <dgm:spPr/>
      <dgm:t>
        <a:bodyPr/>
        <a:lstStyle/>
        <a:p>
          <a:endParaRPr lang="en-US"/>
        </a:p>
      </dgm:t>
    </dgm:pt>
    <dgm:pt modelId="{C3D30E9D-D50C-4956-9197-D51EDA120B4B}" type="pres">
      <dgm:prSet presAssocID="{2D52B309-E80A-454B-8D23-69CED6491096}" presName="root" presStyleCnt="0">
        <dgm:presLayoutVars>
          <dgm:dir/>
          <dgm:resizeHandles val="exact"/>
        </dgm:presLayoutVars>
      </dgm:prSet>
      <dgm:spPr/>
    </dgm:pt>
    <dgm:pt modelId="{E0EEFF03-FAC4-4223-B345-1F0C466A4F61}" type="pres">
      <dgm:prSet presAssocID="{2CEBC29D-E393-4741-9F62-20019351CEAC}" presName="compNode" presStyleCnt="0"/>
      <dgm:spPr/>
    </dgm:pt>
    <dgm:pt modelId="{8B0BF83E-2062-4599-A0D1-970BF90822B1}" type="pres">
      <dgm:prSet presAssocID="{2CEBC29D-E393-4741-9F62-20019351CEAC}" presName="bgRect" presStyleLbl="bgShp" presStyleIdx="0" presStyleCnt="3"/>
      <dgm:spPr/>
    </dgm:pt>
    <dgm:pt modelId="{63D409CD-2FF0-41CC-AB30-3358F2306310}" type="pres">
      <dgm:prSet presAssocID="{2CEBC29D-E393-4741-9F62-20019351CE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064A4E3-0053-446D-9698-3E5FC973D144}" type="pres">
      <dgm:prSet presAssocID="{2CEBC29D-E393-4741-9F62-20019351CEAC}" presName="spaceRect" presStyleCnt="0"/>
      <dgm:spPr/>
    </dgm:pt>
    <dgm:pt modelId="{DA929973-94FA-4DA2-9B7F-DEB46114A04E}" type="pres">
      <dgm:prSet presAssocID="{2CEBC29D-E393-4741-9F62-20019351CEAC}" presName="parTx" presStyleLbl="revTx" presStyleIdx="0" presStyleCnt="3">
        <dgm:presLayoutVars>
          <dgm:chMax val="0"/>
          <dgm:chPref val="0"/>
        </dgm:presLayoutVars>
      </dgm:prSet>
      <dgm:spPr/>
    </dgm:pt>
    <dgm:pt modelId="{53161E62-45D4-418F-8D64-F87EC311723A}" type="pres">
      <dgm:prSet presAssocID="{EE7CAA74-074C-4DCE-BCA7-C1944C7FCF59}" presName="sibTrans" presStyleCnt="0"/>
      <dgm:spPr/>
    </dgm:pt>
    <dgm:pt modelId="{D3D30CB3-F79E-4A0B-A428-709063A1B317}" type="pres">
      <dgm:prSet presAssocID="{BCC513AE-10D9-4171-94B2-CC1E6A0870DC}" presName="compNode" presStyleCnt="0"/>
      <dgm:spPr/>
    </dgm:pt>
    <dgm:pt modelId="{31E85565-3F3B-4B73-BCFF-87B7EA4A5202}" type="pres">
      <dgm:prSet presAssocID="{BCC513AE-10D9-4171-94B2-CC1E6A0870DC}" presName="bgRect" presStyleLbl="bgShp" presStyleIdx="1" presStyleCnt="3"/>
      <dgm:spPr/>
    </dgm:pt>
    <dgm:pt modelId="{B2C6D495-0E1B-4414-95BB-B5CE207F3136}" type="pres">
      <dgm:prSet presAssocID="{BCC513AE-10D9-4171-94B2-CC1E6A0870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21AFD79B-C720-42C0-91FD-9DD435EF2EAB}" type="pres">
      <dgm:prSet presAssocID="{BCC513AE-10D9-4171-94B2-CC1E6A0870DC}" presName="spaceRect" presStyleCnt="0"/>
      <dgm:spPr/>
    </dgm:pt>
    <dgm:pt modelId="{3864D50A-50DD-4A06-AD22-4F4D97CDE394}" type="pres">
      <dgm:prSet presAssocID="{BCC513AE-10D9-4171-94B2-CC1E6A0870DC}" presName="parTx" presStyleLbl="revTx" presStyleIdx="1" presStyleCnt="3">
        <dgm:presLayoutVars>
          <dgm:chMax val="0"/>
          <dgm:chPref val="0"/>
        </dgm:presLayoutVars>
      </dgm:prSet>
      <dgm:spPr/>
    </dgm:pt>
    <dgm:pt modelId="{08F9ECB2-DCEF-4A64-A8F9-BD0E7BC1A6F9}" type="pres">
      <dgm:prSet presAssocID="{8BC03043-DC8B-4332-B6DA-146AB81F6A45}" presName="sibTrans" presStyleCnt="0"/>
      <dgm:spPr/>
    </dgm:pt>
    <dgm:pt modelId="{D80D4A51-CD8D-4EAE-8901-D38A56AB1E0D}" type="pres">
      <dgm:prSet presAssocID="{FF4BDC59-1D2E-4C9C-B6A3-2CCA0A6252AB}" presName="compNode" presStyleCnt="0"/>
      <dgm:spPr/>
    </dgm:pt>
    <dgm:pt modelId="{F1EC1063-8F97-4FDC-94C4-7A2661C78949}" type="pres">
      <dgm:prSet presAssocID="{FF4BDC59-1D2E-4C9C-B6A3-2CCA0A6252AB}" presName="bgRect" presStyleLbl="bgShp" presStyleIdx="2" presStyleCnt="3"/>
      <dgm:spPr/>
    </dgm:pt>
    <dgm:pt modelId="{09393685-42DB-467F-BFE2-5DC1FBA41153}" type="pres">
      <dgm:prSet presAssocID="{FF4BDC59-1D2E-4C9C-B6A3-2CCA0A6252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FD4C288-2B0D-4F4D-A22E-2D8F404C981D}" type="pres">
      <dgm:prSet presAssocID="{FF4BDC59-1D2E-4C9C-B6A3-2CCA0A6252AB}" presName="spaceRect" presStyleCnt="0"/>
      <dgm:spPr/>
    </dgm:pt>
    <dgm:pt modelId="{F0F6EFBA-A746-47C0-9EC2-0EAC486B0383}" type="pres">
      <dgm:prSet presAssocID="{FF4BDC59-1D2E-4C9C-B6A3-2CCA0A6252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72EB315-D28F-440E-9E0B-794EDF156765}" type="presOf" srcId="{2D52B309-E80A-454B-8D23-69CED6491096}" destId="{C3D30E9D-D50C-4956-9197-D51EDA120B4B}" srcOrd="0" destOrd="0" presId="urn:microsoft.com/office/officeart/2018/2/layout/IconVerticalSolidList#15"/>
    <dgm:cxn modelId="{29AE1B69-0104-4A93-9008-D6CC7591989E}" type="presOf" srcId="{2CEBC29D-E393-4741-9F62-20019351CEAC}" destId="{DA929973-94FA-4DA2-9B7F-DEB46114A04E}" srcOrd="0" destOrd="0" presId="urn:microsoft.com/office/officeart/2018/2/layout/IconVerticalSolidList#15"/>
    <dgm:cxn modelId="{7E37EC5A-3062-4A62-B353-0EF834B9F1E2}" type="presOf" srcId="{FF4BDC59-1D2E-4C9C-B6A3-2CCA0A6252AB}" destId="{F0F6EFBA-A746-47C0-9EC2-0EAC486B0383}" srcOrd="0" destOrd="0" presId="urn:microsoft.com/office/officeart/2018/2/layout/IconVerticalSolidList#15"/>
    <dgm:cxn modelId="{493CAF8F-4D24-4008-990B-0F56EB97944C}" type="presOf" srcId="{BCC513AE-10D9-4171-94B2-CC1E6A0870DC}" destId="{3864D50A-50DD-4A06-AD22-4F4D97CDE394}" srcOrd="0" destOrd="0" presId="urn:microsoft.com/office/officeart/2018/2/layout/IconVerticalSolidList#15"/>
    <dgm:cxn modelId="{E9663CBD-B14D-4F5B-8C6A-C49E0D7D8474}" srcId="{2D52B309-E80A-454B-8D23-69CED6491096}" destId="{FF4BDC59-1D2E-4C9C-B6A3-2CCA0A6252AB}" srcOrd="2" destOrd="0" parTransId="{4ACB2FEB-EEAA-4320-8348-65AE26B017B5}" sibTransId="{32FDBB8A-CF10-42E7-B364-05F5AA5CA58B}"/>
    <dgm:cxn modelId="{0D2B1BCF-A56F-4160-9158-4976313EEF10}" srcId="{2D52B309-E80A-454B-8D23-69CED6491096}" destId="{2CEBC29D-E393-4741-9F62-20019351CEAC}" srcOrd="0" destOrd="0" parTransId="{D1DFC1BA-2EEF-47CE-B95E-E4B30B24D2FD}" sibTransId="{EE7CAA74-074C-4DCE-BCA7-C1944C7FCF59}"/>
    <dgm:cxn modelId="{955202E3-4D78-4E7B-98A2-A6D43BEBDA1D}" srcId="{2D52B309-E80A-454B-8D23-69CED6491096}" destId="{BCC513AE-10D9-4171-94B2-CC1E6A0870DC}" srcOrd="1" destOrd="0" parTransId="{580C370D-2933-4939-B9E4-F206631BAA9F}" sibTransId="{8BC03043-DC8B-4332-B6DA-146AB81F6A45}"/>
    <dgm:cxn modelId="{A1130141-48D0-4B9D-BDE2-A2133E8A7335}" type="presParOf" srcId="{C3D30E9D-D50C-4956-9197-D51EDA120B4B}" destId="{E0EEFF03-FAC4-4223-B345-1F0C466A4F61}" srcOrd="0" destOrd="0" presId="urn:microsoft.com/office/officeart/2018/2/layout/IconVerticalSolidList#15"/>
    <dgm:cxn modelId="{965C9BF5-1167-48EA-8C97-D6D629205BC6}" type="presParOf" srcId="{E0EEFF03-FAC4-4223-B345-1F0C466A4F61}" destId="{8B0BF83E-2062-4599-A0D1-970BF90822B1}" srcOrd="0" destOrd="0" presId="urn:microsoft.com/office/officeart/2018/2/layout/IconVerticalSolidList#15"/>
    <dgm:cxn modelId="{F8694F4F-A731-485F-B0C6-FC64BD67BF28}" type="presParOf" srcId="{E0EEFF03-FAC4-4223-B345-1F0C466A4F61}" destId="{63D409CD-2FF0-41CC-AB30-3358F2306310}" srcOrd="1" destOrd="0" presId="urn:microsoft.com/office/officeart/2018/2/layout/IconVerticalSolidList#15"/>
    <dgm:cxn modelId="{68509FCA-0ACC-4E07-996A-AB10D0C8B8F0}" type="presParOf" srcId="{E0EEFF03-FAC4-4223-B345-1F0C466A4F61}" destId="{F064A4E3-0053-446D-9698-3E5FC973D144}" srcOrd="2" destOrd="0" presId="urn:microsoft.com/office/officeart/2018/2/layout/IconVerticalSolidList#15"/>
    <dgm:cxn modelId="{71B366FB-5FCB-44D1-89EF-DFB12658DDAC}" type="presParOf" srcId="{E0EEFF03-FAC4-4223-B345-1F0C466A4F61}" destId="{DA929973-94FA-4DA2-9B7F-DEB46114A04E}" srcOrd="3" destOrd="0" presId="urn:microsoft.com/office/officeart/2018/2/layout/IconVerticalSolidList#15"/>
    <dgm:cxn modelId="{D533B9B2-3F89-47A9-9CC0-A041E61EA5A3}" type="presParOf" srcId="{C3D30E9D-D50C-4956-9197-D51EDA120B4B}" destId="{53161E62-45D4-418F-8D64-F87EC311723A}" srcOrd="1" destOrd="0" presId="urn:microsoft.com/office/officeart/2018/2/layout/IconVerticalSolidList#15"/>
    <dgm:cxn modelId="{62FCD1CB-565B-4C09-91E6-AE78E1F992E8}" type="presParOf" srcId="{C3D30E9D-D50C-4956-9197-D51EDA120B4B}" destId="{D3D30CB3-F79E-4A0B-A428-709063A1B317}" srcOrd="2" destOrd="0" presId="urn:microsoft.com/office/officeart/2018/2/layout/IconVerticalSolidList#15"/>
    <dgm:cxn modelId="{98D63B7F-0A15-469E-8E65-E94AE9BC1635}" type="presParOf" srcId="{D3D30CB3-F79E-4A0B-A428-709063A1B317}" destId="{31E85565-3F3B-4B73-BCFF-87B7EA4A5202}" srcOrd="0" destOrd="0" presId="urn:microsoft.com/office/officeart/2018/2/layout/IconVerticalSolidList#15"/>
    <dgm:cxn modelId="{2A102A0A-496A-44C0-9A13-DB95CC3FCA6A}" type="presParOf" srcId="{D3D30CB3-F79E-4A0B-A428-709063A1B317}" destId="{B2C6D495-0E1B-4414-95BB-B5CE207F3136}" srcOrd="1" destOrd="0" presId="urn:microsoft.com/office/officeart/2018/2/layout/IconVerticalSolidList#15"/>
    <dgm:cxn modelId="{A9B2E8B0-5234-40FB-812A-99E3818EF1DB}" type="presParOf" srcId="{D3D30CB3-F79E-4A0B-A428-709063A1B317}" destId="{21AFD79B-C720-42C0-91FD-9DD435EF2EAB}" srcOrd="2" destOrd="0" presId="urn:microsoft.com/office/officeart/2018/2/layout/IconVerticalSolidList#15"/>
    <dgm:cxn modelId="{968F7D0A-267C-4373-8B4F-CF538BF00652}" type="presParOf" srcId="{D3D30CB3-F79E-4A0B-A428-709063A1B317}" destId="{3864D50A-50DD-4A06-AD22-4F4D97CDE394}" srcOrd="3" destOrd="0" presId="urn:microsoft.com/office/officeart/2018/2/layout/IconVerticalSolidList#15"/>
    <dgm:cxn modelId="{C4194E4E-D569-414A-8D51-D8961E8CA6D8}" type="presParOf" srcId="{C3D30E9D-D50C-4956-9197-D51EDA120B4B}" destId="{08F9ECB2-DCEF-4A64-A8F9-BD0E7BC1A6F9}" srcOrd="3" destOrd="0" presId="urn:microsoft.com/office/officeart/2018/2/layout/IconVerticalSolidList#15"/>
    <dgm:cxn modelId="{77879B14-2C5E-44DD-9FA0-12F41D586FB0}" type="presParOf" srcId="{C3D30E9D-D50C-4956-9197-D51EDA120B4B}" destId="{D80D4A51-CD8D-4EAE-8901-D38A56AB1E0D}" srcOrd="4" destOrd="0" presId="urn:microsoft.com/office/officeart/2018/2/layout/IconVerticalSolidList#15"/>
    <dgm:cxn modelId="{45CE2D5D-B179-4A73-87D1-05D74780327D}" type="presParOf" srcId="{D80D4A51-CD8D-4EAE-8901-D38A56AB1E0D}" destId="{F1EC1063-8F97-4FDC-94C4-7A2661C78949}" srcOrd="0" destOrd="0" presId="urn:microsoft.com/office/officeart/2018/2/layout/IconVerticalSolidList#15"/>
    <dgm:cxn modelId="{CD706AF0-ABE0-4E90-9009-3F60C4A2B75B}" type="presParOf" srcId="{D80D4A51-CD8D-4EAE-8901-D38A56AB1E0D}" destId="{09393685-42DB-467F-BFE2-5DC1FBA41153}" srcOrd="1" destOrd="0" presId="urn:microsoft.com/office/officeart/2018/2/layout/IconVerticalSolidList#15"/>
    <dgm:cxn modelId="{492A3A8B-681C-431E-B983-5537E1FB9D18}" type="presParOf" srcId="{D80D4A51-CD8D-4EAE-8901-D38A56AB1E0D}" destId="{FFD4C288-2B0D-4F4D-A22E-2D8F404C981D}" srcOrd="2" destOrd="0" presId="urn:microsoft.com/office/officeart/2018/2/layout/IconVerticalSolidList#15"/>
    <dgm:cxn modelId="{4A90F469-F968-4488-8DE6-EA808B970748}" type="presParOf" srcId="{D80D4A51-CD8D-4EAE-8901-D38A56AB1E0D}" destId="{F0F6EFBA-A746-47C0-9EC2-0EAC486B0383}" srcOrd="3" destOrd="0" presId="urn:microsoft.com/office/officeart/2018/2/layout/IconVerticalSolidLis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1CD831-95A6-4684-B8CE-4D516F4572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CE92EF-1911-451E-94EE-D1B538B7F6F5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GB"/>
            <a:t>Annual review of regional core programmes</a:t>
          </a:r>
          <a:endParaRPr lang="en-US"/>
        </a:p>
      </dgm:t>
    </dgm:pt>
    <dgm:pt modelId="{4A994800-E318-450D-8CDD-16507CA2CE09}" type="parTrans" cxnId="{A5D25297-99A9-4D10-AF65-267E5DC63BD1}">
      <dgm:prSet/>
      <dgm:spPr/>
      <dgm:t>
        <a:bodyPr/>
        <a:lstStyle/>
        <a:p>
          <a:endParaRPr lang="en-US"/>
        </a:p>
      </dgm:t>
    </dgm:pt>
    <dgm:pt modelId="{363573E9-6D86-4516-8153-DCA2288F8E6B}" type="sibTrans" cxnId="{A5D25297-99A9-4D10-AF65-267E5DC63BD1}">
      <dgm:prSet/>
      <dgm:spPr/>
      <dgm:t>
        <a:bodyPr/>
        <a:lstStyle/>
        <a:p>
          <a:endParaRPr lang="en-US"/>
        </a:p>
      </dgm:t>
    </dgm:pt>
    <dgm:pt modelId="{30F971A8-90D7-44A4-B8BD-20B6D65581A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/>
            <a:t>Annual review of inward attractor programmes</a:t>
          </a:r>
          <a:endParaRPr lang="en-US" dirty="0"/>
        </a:p>
      </dgm:t>
    </dgm:pt>
    <dgm:pt modelId="{5D55119D-D317-4171-BE8D-BBCA1FC1E25C}" type="parTrans" cxnId="{F39B0D78-F2DC-488E-88F2-BC2BAFB7CD67}">
      <dgm:prSet/>
      <dgm:spPr/>
      <dgm:t>
        <a:bodyPr/>
        <a:lstStyle/>
        <a:p>
          <a:endParaRPr lang="en-US"/>
        </a:p>
      </dgm:t>
    </dgm:pt>
    <dgm:pt modelId="{CAEF1A8D-913D-4EB7-8526-CA47444E7A4F}" type="sibTrans" cxnId="{F39B0D78-F2DC-488E-88F2-BC2BAFB7CD67}">
      <dgm:prSet/>
      <dgm:spPr/>
      <dgm:t>
        <a:bodyPr/>
        <a:lstStyle/>
        <a:p>
          <a:endParaRPr lang="en-US"/>
        </a:p>
      </dgm:t>
    </dgm:pt>
    <dgm:pt modelId="{87FA859C-489B-4CF4-8BCB-510C01A75113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GB" dirty="0"/>
            <a:t>Annual horizon &amp; opportunities analysis </a:t>
          </a:r>
          <a:endParaRPr lang="en-US" dirty="0"/>
        </a:p>
      </dgm:t>
    </dgm:pt>
    <dgm:pt modelId="{BA1F33E9-E364-4FB7-BBD2-05DDED59D8EA}" type="parTrans" cxnId="{1AB6AFD1-4ED5-4D73-B717-1911421E2F20}">
      <dgm:prSet/>
      <dgm:spPr/>
      <dgm:t>
        <a:bodyPr/>
        <a:lstStyle/>
        <a:p>
          <a:endParaRPr lang="en-US"/>
        </a:p>
      </dgm:t>
    </dgm:pt>
    <dgm:pt modelId="{AC11309A-7F18-4B5A-A89E-6414D1CE4C7C}" type="sibTrans" cxnId="{1AB6AFD1-4ED5-4D73-B717-1911421E2F20}">
      <dgm:prSet/>
      <dgm:spPr/>
      <dgm:t>
        <a:bodyPr/>
        <a:lstStyle/>
        <a:p>
          <a:endParaRPr lang="en-US"/>
        </a:p>
      </dgm:t>
    </dgm:pt>
    <dgm:pt modelId="{418E7B3F-4EA1-4790-BBFC-C52AAE2DCC6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/>
            <a:t>Invest, evolve and retire</a:t>
          </a:r>
          <a:endParaRPr lang="en-US"/>
        </a:p>
      </dgm:t>
    </dgm:pt>
    <dgm:pt modelId="{3865A4A5-3F80-4352-98D0-CE6616EE881F}" type="parTrans" cxnId="{44868AB8-6CA4-4ECC-8B64-A7723281E321}">
      <dgm:prSet/>
      <dgm:spPr/>
      <dgm:t>
        <a:bodyPr/>
        <a:lstStyle/>
        <a:p>
          <a:endParaRPr lang="en-US"/>
        </a:p>
      </dgm:t>
    </dgm:pt>
    <dgm:pt modelId="{1E5B98CA-B13A-49B9-BA77-E96CB4271337}" type="sibTrans" cxnId="{44868AB8-6CA4-4ECC-8B64-A7723281E321}">
      <dgm:prSet/>
      <dgm:spPr/>
      <dgm:t>
        <a:bodyPr/>
        <a:lstStyle/>
        <a:p>
          <a:endParaRPr lang="en-US"/>
        </a:p>
      </dgm:t>
    </dgm:pt>
    <dgm:pt modelId="{EF5BEEF1-DEED-49BD-847D-C349B75F7250}" type="pres">
      <dgm:prSet presAssocID="{8D1CD831-95A6-4684-B8CE-4D516F45725F}" presName="linear" presStyleCnt="0">
        <dgm:presLayoutVars>
          <dgm:animLvl val="lvl"/>
          <dgm:resizeHandles val="exact"/>
        </dgm:presLayoutVars>
      </dgm:prSet>
      <dgm:spPr/>
    </dgm:pt>
    <dgm:pt modelId="{13AFD665-1387-4324-AA86-A0E38570DED0}" type="pres">
      <dgm:prSet presAssocID="{CBCE92EF-1911-451E-94EE-D1B538B7F6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53BED7-1207-456D-803C-10883448EC44}" type="pres">
      <dgm:prSet presAssocID="{363573E9-6D86-4516-8153-DCA2288F8E6B}" presName="spacer" presStyleCnt="0"/>
      <dgm:spPr/>
    </dgm:pt>
    <dgm:pt modelId="{DC5120E0-1386-4104-9E48-4B3AFACEB0FB}" type="pres">
      <dgm:prSet presAssocID="{30F971A8-90D7-44A4-B8BD-20B6D65581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14736C-6E3F-4CCD-9ACA-F9B257FE99F3}" type="pres">
      <dgm:prSet presAssocID="{CAEF1A8D-913D-4EB7-8526-CA47444E7A4F}" presName="spacer" presStyleCnt="0"/>
      <dgm:spPr/>
    </dgm:pt>
    <dgm:pt modelId="{877486C0-3292-438F-8C64-2D81A16BC527}" type="pres">
      <dgm:prSet presAssocID="{87FA859C-489B-4CF4-8BCB-510C01A751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317AF1-6E27-43E0-9759-A25021EE8143}" type="pres">
      <dgm:prSet presAssocID="{AC11309A-7F18-4B5A-A89E-6414D1CE4C7C}" presName="spacer" presStyleCnt="0"/>
      <dgm:spPr/>
    </dgm:pt>
    <dgm:pt modelId="{726C4D15-5D8A-4214-AFAC-41D9FFED047F}" type="pres">
      <dgm:prSet presAssocID="{418E7B3F-4EA1-4790-BBFC-C52AAE2DCC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C7E635-8637-4955-8719-76B249BC550C}" type="presOf" srcId="{CBCE92EF-1911-451E-94EE-D1B538B7F6F5}" destId="{13AFD665-1387-4324-AA86-A0E38570DED0}" srcOrd="0" destOrd="0" presId="urn:microsoft.com/office/officeart/2005/8/layout/vList2"/>
    <dgm:cxn modelId="{F39B0D78-F2DC-488E-88F2-BC2BAFB7CD67}" srcId="{8D1CD831-95A6-4684-B8CE-4D516F45725F}" destId="{30F971A8-90D7-44A4-B8BD-20B6D65581A3}" srcOrd="1" destOrd="0" parTransId="{5D55119D-D317-4171-BE8D-BBCA1FC1E25C}" sibTransId="{CAEF1A8D-913D-4EB7-8526-CA47444E7A4F}"/>
    <dgm:cxn modelId="{A5D25297-99A9-4D10-AF65-267E5DC63BD1}" srcId="{8D1CD831-95A6-4684-B8CE-4D516F45725F}" destId="{CBCE92EF-1911-451E-94EE-D1B538B7F6F5}" srcOrd="0" destOrd="0" parTransId="{4A994800-E318-450D-8CDD-16507CA2CE09}" sibTransId="{363573E9-6D86-4516-8153-DCA2288F8E6B}"/>
    <dgm:cxn modelId="{341A419A-8338-4496-BCCB-92B9E0AF9C90}" type="presOf" srcId="{30F971A8-90D7-44A4-B8BD-20B6D65581A3}" destId="{DC5120E0-1386-4104-9E48-4B3AFACEB0FB}" srcOrd="0" destOrd="0" presId="urn:microsoft.com/office/officeart/2005/8/layout/vList2"/>
    <dgm:cxn modelId="{FB08FA9C-11D6-472B-AD5A-637D7EA1587D}" type="presOf" srcId="{418E7B3F-4EA1-4790-BBFC-C52AAE2DCC6C}" destId="{726C4D15-5D8A-4214-AFAC-41D9FFED047F}" srcOrd="0" destOrd="0" presId="urn:microsoft.com/office/officeart/2005/8/layout/vList2"/>
    <dgm:cxn modelId="{44868AB8-6CA4-4ECC-8B64-A7723281E321}" srcId="{8D1CD831-95A6-4684-B8CE-4D516F45725F}" destId="{418E7B3F-4EA1-4790-BBFC-C52AAE2DCC6C}" srcOrd="3" destOrd="0" parTransId="{3865A4A5-3F80-4352-98D0-CE6616EE881F}" sibTransId="{1E5B98CA-B13A-49B9-BA77-E96CB4271337}"/>
    <dgm:cxn modelId="{1AB6AFD1-4ED5-4D73-B717-1911421E2F20}" srcId="{8D1CD831-95A6-4684-B8CE-4D516F45725F}" destId="{87FA859C-489B-4CF4-8BCB-510C01A75113}" srcOrd="2" destOrd="0" parTransId="{BA1F33E9-E364-4FB7-BBD2-05DDED59D8EA}" sibTransId="{AC11309A-7F18-4B5A-A89E-6414D1CE4C7C}"/>
    <dgm:cxn modelId="{F6CDAEDA-5593-41A1-946B-2606EC86FB5C}" type="presOf" srcId="{87FA859C-489B-4CF4-8BCB-510C01A75113}" destId="{877486C0-3292-438F-8C64-2D81A16BC527}" srcOrd="0" destOrd="0" presId="urn:microsoft.com/office/officeart/2005/8/layout/vList2"/>
    <dgm:cxn modelId="{81674CF4-0960-40DC-8752-00307C4B8A53}" type="presOf" srcId="{8D1CD831-95A6-4684-B8CE-4D516F45725F}" destId="{EF5BEEF1-DEED-49BD-847D-C349B75F7250}" srcOrd="0" destOrd="0" presId="urn:microsoft.com/office/officeart/2005/8/layout/vList2"/>
    <dgm:cxn modelId="{184D0201-4862-42EB-98AA-EEBAABAA1A1C}" type="presParOf" srcId="{EF5BEEF1-DEED-49BD-847D-C349B75F7250}" destId="{13AFD665-1387-4324-AA86-A0E38570DED0}" srcOrd="0" destOrd="0" presId="urn:microsoft.com/office/officeart/2005/8/layout/vList2"/>
    <dgm:cxn modelId="{D2CC2D92-F5A6-4DEB-8FC1-0D141F87EEBF}" type="presParOf" srcId="{EF5BEEF1-DEED-49BD-847D-C349B75F7250}" destId="{1F53BED7-1207-456D-803C-10883448EC44}" srcOrd="1" destOrd="0" presId="urn:microsoft.com/office/officeart/2005/8/layout/vList2"/>
    <dgm:cxn modelId="{C2473D97-101B-46EF-BF3A-ADFA84DB3A0B}" type="presParOf" srcId="{EF5BEEF1-DEED-49BD-847D-C349B75F7250}" destId="{DC5120E0-1386-4104-9E48-4B3AFACEB0FB}" srcOrd="2" destOrd="0" presId="urn:microsoft.com/office/officeart/2005/8/layout/vList2"/>
    <dgm:cxn modelId="{E1472C43-604B-4D9D-9F20-C4ABBB789277}" type="presParOf" srcId="{EF5BEEF1-DEED-49BD-847D-C349B75F7250}" destId="{0D14736C-6E3F-4CCD-9ACA-F9B257FE99F3}" srcOrd="3" destOrd="0" presId="urn:microsoft.com/office/officeart/2005/8/layout/vList2"/>
    <dgm:cxn modelId="{4FD42139-BEFB-4ED4-A05C-BB2151FAEAF8}" type="presParOf" srcId="{EF5BEEF1-DEED-49BD-847D-C349B75F7250}" destId="{877486C0-3292-438F-8C64-2D81A16BC527}" srcOrd="4" destOrd="0" presId="urn:microsoft.com/office/officeart/2005/8/layout/vList2"/>
    <dgm:cxn modelId="{BD2E8161-22E3-4FC0-A4D8-E8CC4D69BB6D}" type="presParOf" srcId="{EF5BEEF1-DEED-49BD-847D-C349B75F7250}" destId="{36317AF1-6E27-43E0-9759-A25021EE8143}" srcOrd="5" destOrd="0" presId="urn:microsoft.com/office/officeart/2005/8/layout/vList2"/>
    <dgm:cxn modelId="{A386D18D-9804-4ED7-8CF6-05E16631CAE0}" type="presParOf" srcId="{EF5BEEF1-DEED-49BD-847D-C349B75F7250}" destId="{726C4D15-5D8A-4214-AFAC-41D9FFED04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2FFDA5-3F57-4B15-805B-302BE1F72D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3DCF9B-B8A6-4E7E-A85C-A583B1FE9FA4}">
      <dgm:prSet/>
      <dgm:spPr/>
      <dgm:t>
        <a:bodyPr/>
        <a:lstStyle/>
        <a:p>
          <a:endParaRPr lang="en-GB" dirty="0"/>
        </a:p>
        <a:p>
          <a:r>
            <a:rPr lang="en-GB" dirty="0"/>
            <a:t>Tertiary pathways</a:t>
          </a:r>
          <a:endParaRPr lang="en-US" dirty="0"/>
        </a:p>
      </dgm:t>
    </dgm:pt>
    <dgm:pt modelId="{5B43BA85-BA60-4715-8566-19E2AF34EA5A}" type="parTrans" cxnId="{84A927B6-7134-4199-A743-3725A3087AFB}">
      <dgm:prSet/>
      <dgm:spPr/>
      <dgm:t>
        <a:bodyPr/>
        <a:lstStyle/>
        <a:p>
          <a:endParaRPr lang="en-US"/>
        </a:p>
      </dgm:t>
    </dgm:pt>
    <dgm:pt modelId="{379A0732-FDD8-4137-8B4B-A7A3D814F035}" type="sibTrans" cxnId="{84A927B6-7134-4199-A743-3725A3087AFB}">
      <dgm:prSet/>
      <dgm:spPr/>
      <dgm:t>
        <a:bodyPr/>
        <a:lstStyle/>
        <a:p>
          <a:endParaRPr lang="en-US"/>
        </a:p>
      </dgm:t>
    </dgm:pt>
    <dgm:pt modelId="{92B3CE91-748A-4CD8-A657-64C743881D08}">
      <dgm:prSet/>
      <dgm:spPr/>
      <dgm:t>
        <a:bodyPr/>
        <a:lstStyle/>
        <a:p>
          <a:r>
            <a:rPr lang="en-GB"/>
            <a:t>Convergence of systems &amp; cultures</a:t>
          </a:r>
          <a:endParaRPr lang="en-US"/>
        </a:p>
      </dgm:t>
    </dgm:pt>
    <dgm:pt modelId="{C47DA585-441F-4423-AC88-D72DFFC0CE1F}" type="parTrans" cxnId="{48C32772-1F70-4FA7-8542-C74ED80CDE07}">
      <dgm:prSet/>
      <dgm:spPr/>
      <dgm:t>
        <a:bodyPr/>
        <a:lstStyle/>
        <a:p>
          <a:endParaRPr lang="en-US"/>
        </a:p>
      </dgm:t>
    </dgm:pt>
    <dgm:pt modelId="{C769AE10-A8EC-4052-A175-AC6BC66CF7FD}" type="sibTrans" cxnId="{48C32772-1F70-4FA7-8542-C74ED80CDE07}">
      <dgm:prSet/>
      <dgm:spPr/>
      <dgm:t>
        <a:bodyPr/>
        <a:lstStyle/>
        <a:p>
          <a:endParaRPr lang="en-US"/>
        </a:p>
      </dgm:t>
    </dgm:pt>
    <dgm:pt modelId="{7A0A0947-40F6-41E1-8549-D9A90E74461B}">
      <dgm:prSet/>
      <dgm:spPr/>
      <dgm:t>
        <a:bodyPr/>
        <a:lstStyle/>
        <a:p>
          <a:r>
            <a:rPr lang="en-GB"/>
            <a:t>Level ‘blind’ for students, communities and industry</a:t>
          </a:r>
          <a:endParaRPr lang="en-US"/>
        </a:p>
      </dgm:t>
    </dgm:pt>
    <dgm:pt modelId="{83369192-C35F-475F-BCCB-A5923DC8FE7A}" type="parTrans" cxnId="{2F45ADC6-E189-4605-BFA4-CADB9247D984}">
      <dgm:prSet/>
      <dgm:spPr/>
      <dgm:t>
        <a:bodyPr/>
        <a:lstStyle/>
        <a:p>
          <a:endParaRPr lang="en-US"/>
        </a:p>
      </dgm:t>
    </dgm:pt>
    <dgm:pt modelId="{C6C35C46-4627-4A44-ABE6-63AC4AEC60D3}" type="sibTrans" cxnId="{2F45ADC6-E189-4605-BFA4-CADB9247D984}">
      <dgm:prSet/>
      <dgm:spPr/>
      <dgm:t>
        <a:bodyPr/>
        <a:lstStyle/>
        <a:p>
          <a:endParaRPr lang="en-US"/>
        </a:p>
      </dgm:t>
    </dgm:pt>
    <dgm:pt modelId="{7C50CB55-8A0D-40F0-9135-328A48ED8EA7}" type="pres">
      <dgm:prSet presAssocID="{642FFDA5-3F57-4B15-805B-302BE1F72D31}" presName="vert0" presStyleCnt="0">
        <dgm:presLayoutVars>
          <dgm:dir/>
          <dgm:animOne val="branch"/>
          <dgm:animLvl val="lvl"/>
        </dgm:presLayoutVars>
      </dgm:prSet>
      <dgm:spPr/>
    </dgm:pt>
    <dgm:pt modelId="{03276DAF-8DFF-47CE-BA4B-EF5D68F31F89}" type="pres">
      <dgm:prSet presAssocID="{713DCF9B-B8A6-4E7E-A85C-A583B1FE9FA4}" presName="thickLine" presStyleLbl="alignNode1" presStyleIdx="0" presStyleCnt="3"/>
      <dgm:spPr/>
    </dgm:pt>
    <dgm:pt modelId="{A92CDBBB-40FF-4F25-B2C3-F7B5148CB90B}" type="pres">
      <dgm:prSet presAssocID="{713DCF9B-B8A6-4E7E-A85C-A583B1FE9FA4}" presName="horz1" presStyleCnt="0"/>
      <dgm:spPr/>
    </dgm:pt>
    <dgm:pt modelId="{AE5D8153-45E6-44D3-A5A7-1C4CB9A8DC05}" type="pres">
      <dgm:prSet presAssocID="{713DCF9B-B8A6-4E7E-A85C-A583B1FE9FA4}" presName="tx1" presStyleLbl="revTx" presStyleIdx="0" presStyleCnt="3"/>
      <dgm:spPr/>
    </dgm:pt>
    <dgm:pt modelId="{B6A4A994-B1AE-4B3D-9749-9493B9875C1F}" type="pres">
      <dgm:prSet presAssocID="{713DCF9B-B8A6-4E7E-A85C-A583B1FE9FA4}" presName="vert1" presStyleCnt="0"/>
      <dgm:spPr/>
    </dgm:pt>
    <dgm:pt modelId="{4D1448F5-4817-420F-A6C6-052264280CCA}" type="pres">
      <dgm:prSet presAssocID="{92B3CE91-748A-4CD8-A657-64C743881D08}" presName="thickLine" presStyleLbl="alignNode1" presStyleIdx="1" presStyleCnt="3"/>
      <dgm:spPr/>
    </dgm:pt>
    <dgm:pt modelId="{3A1EB0E9-E527-4AC0-8B02-79D636EE8823}" type="pres">
      <dgm:prSet presAssocID="{92B3CE91-748A-4CD8-A657-64C743881D08}" presName="horz1" presStyleCnt="0"/>
      <dgm:spPr/>
    </dgm:pt>
    <dgm:pt modelId="{72477C05-B99A-47DF-85C6-C4EF597A63D6}" type="pres">
      <dgm:prSet presAssocID="{92B3CE91-748A-4CD8-A657-64C743881D08}" presName="tx1" presStyleLbl="revTx" presStyleIdx="1" presStyleCnt="3"/>
      <dgm:spPr/>
    </dgm:pt>
    <dgm:pt modelId="{5AF013EA-BD34-4B89-A395-3D2485856B4D}" type="pres">
      <dgm:prSet presAssocID="{92B3CE91-748A-4CD8-A657-64C743881D08}" presName="vert1" presStyleCnt="0"/>
      <dgm:spPr/>
    </dgm:pt>
    <dgm:pt modelId="{5ECBDB6A-DB1F-4570-92F1-0334E7FE0265}" type="pres">
      <dgm:prSet presAssocID="{7A0A0947-40F6-41E1-8549-D9A90E74461B}" presName="thickLine" presStyleLbl="alignNode1" presStyleIdx="2" presStyleCnt="3"/>
      <dgm:spPr/>
    </dgm:pt>
    <dgm:pt modelId="{6BEF06D1-D669-433A-8D6E-CAFA5EEADAA6}" type="pres">
      <dgm:prSet presAssocID="{7A0A0947-40F6-41E1-8549-D9A90E74461B}" presName="horz1" presStyleCnt="0"/>
      <dgm:spPr/>
    </dgm:pt>
    <dgm:pt modelId="{57114E5D-597D-474B-9D66-C4D19D43F7A2}" type="pres">
      <dgm:prSet presAssocID="{7A0A0947-40F6-41E1-8549-D9A90E74461B}" presName="tx1" presStyleLbl="revTx" presStyleIdx="2" presStyleCnt="3"/>
      <dgm:spPr/>
    </dgm:pt>
    <dgm:pt modelId="{2A105311-503B-4CC2-B957-6785153CBA20}" type="pres">
      <dgm:prSet presAssocID="{7A0A0947-40F6-41E1-8549-D9A90E74461B}" presName="vert1" presStyleCnt="0"/>
      <dgm:spPr/>
    </dgm:pt>
  </dgm:ptLst>
  <dgm:cxnLst>
    <dgm:cxn modelId="{8D8A1B03-2B9D-42C9-BF09-8326FD9CC50D}" type="presOf" srcId="{7A0A0947-40F6-41E1-8549-D9A90E74461B}" destId="{57114E5D-597D-474B-9D66-C4D19D43F7A2}" srcOrd="0" destOrd="0" presId="urn:microsoft.com/office/officeart/2008/layout/LinedList"/>
    <dgm:cxn modelId="{E9D01219-5C49-4045-9FAD-92FF26A82212}" type="presOf" srcId="{713DCF9B-B8A6-4E7E-A85C-A583B1FE9FA4}" destId="{AE5D8153-45E6-44D3-A5A7-1C4CB9A8DC05}" srcOrd="0" destOrd="0" presId="urn:microsoft.com/office/officeart/2008/layout/LinedList"/>
    <dgm:cxn modelId="{DB55C21B-D62A-4D2A-995A-32B9E437D48B}" type="presOf" srcId="{642FFDA5-3F57-4B15-805B-302BE1F72D31}" destId="{7C50CB55-8A0D-40F0-9135-328A48ED8EA7}" srcOrd="0" destOrd="0" presId="urn:microsoft.com/office/officeart/2008/layout/LinedList"/>
    <dgm:cxn modelId="{48C32772-1F70-4FA7-8542-C74ED80CDE07}" srcId="{642FFDA5-3F57-4B15-805B-302BE1F72D31}" destId="{92B3CE91-748A-4CD8-A657-64C743881D08}" srcOrd="1" destOrd="0" parTransId="{C47DA585-441F-4423-AC88-D72DFFC0CE1F}" sibTransId="{C769AE10-A8EC-4052-A175-AC6BC66CF7FD}"/>
    <dgm:cxn modelId="{84A927B6-7134-4199-A743-3725A3087AFB}" srcId="{642FFDA5-3F57-4B15-805B-302BE1F72D31}" destId="{713DCF9B-B8A6-4E7E-A85C-A583B1FE9FA4}" srcOrd="0" destOrd="0" parTransId="{5B43BA85-BA60-4715-8566-19E2AF34EA5A}" sibTransId="{379A0732-FDD8-4137-8B4B-A7A3D814F035}"/>
    <dgm:cxn modelId="{2F45ADC6-E189-4605-BFA4-CADB9247D984}" srcId="{642FFDA5-3F57-4B15-805B-302BE1F72D31}" destId="{7A0A0947-40F6-41E1-8549-D9A90E74461B}" srcOrd="2" destOrd="0" parTransId="{83369192-C35F-475F-BCCB-A5923DC8FE7A}" sibTransId="{C6C35C46-4627-4A44-ABE6-63AC4AEC60D3}"/>
    <dgm:cxn modelId="{803EF6E4-ECB7-4ECF-9D73-AED72891F1FB}" type="presOf" srcId="{92B3CE91-748A-4CD8-A657-64C743881D08}" destId="{72477C05-B99A-47DF-85C6-C4EF597A63D6}" srcOrd="0" destOrd="0" presId="urn:microsoft.com/office/officeart/2008/layout/LinedList"/>
    <dgm:cxn modelId="{BB4B9861-C3F2-4F32-9D01-0C03065E2F52}" type="presParOf" srcId="{7C50CB55-8A0D-40F0-9135-328A48ED8EA7}" destId="{03276DAF-8DFF-47CE-BA4B-EF5D68F31F89}" srcOrd="0" destOrd="0" presId="urn:microsoft.com/office/officeart/2008/layout/LinedList"/>
    <dgm:cxn modelId="{1E1D4D51-FCA6-453E-9232-DEC7E22CA22A}" type="presParOf" srcId="{7C50CB55-8A0D-40F0-9135-328A48ED8EA7}" destId="{A92CDBBB-40FF-4F25-B2C3-F7B5148CB90B}" srcOrd="1" destOrd="0" presId="urn:microsoft.com/office/officeart/2008/layout/LinedList"/>
    <dgm:cxn modelId="{0911B467-DEEE-4988-BDAE-6FFDFFBCCEFF}" type="presParOf" srcId="{A92CDBBB-40FF-4F25-B2C3-F7B5148CB90B}" destId="{AE5D8153-45E6-44D3-A5A7-1C4CB9A8DC05}" srcOrd="0" destOrd="0" presId="urn:microsoft.com/office/officeart/2008/layout/LinedList"/>
    <dgm:cxn modelId="{5E99D309-C177-48C9-AB7F-0800D53EEB39}" type="presParOf" srcId="{A92CDBBB-40FF-4F25-B2C3-F7B5148CB90B}" destId="{B6A4A994-B1AE-4B3D-9749-9493B9875C1F}" srcOrd="1" destOrd="0" presId="urn:microsoft.com/office/officeart/2008/layout/LinedList"/>
    <dgm:cxn modelId="{F67D3AB6-2158-42DC-874A-6F2D87DCCF19}" type="presParOf" srcId="{7C50CB55-8A0D-40F0-9135-328A48ED8EA7}" destId="{4D1448F5-4817-420F-A6C6-052264280CCA}" srcOrd="2" destOrd="0" presId="urn:microsoft.com/office/officeart/2008/layout/LinedList"/>
    <dgm:cxn modelId="{4FAC6466-9A8D-422C-A209-C0D08D77FBF1}" type="presParOf" srcId="{7C50CB55-8A0D-40F0-9135-328A48ED8EA7}" destId="{3A1EB0E9-E527-4AC0-8B02-79D636EE8823}" srcOrd="3" destOrd="0" presId="urn:microsoft.com/office/officeart/2008/layout/LinedList"/>
    <dgm:cxn modelId="{9470E099-45C7-4067-98FD-F7373224E8B3}" type="presParOf" srcId="{3A1EB0E9-E527-4AC0-8B02-79D636EE8823}" destId="{72477C05-B99A-47DF-85C6-C4EF597A63D6}" srcOrd="0" destOrd="0" presId="urn:microsoft.com/office/officeart/2008/layout/LinedList"/>
    <dgm:cxn modelId="{EC9EB17C-F0EF-493D-A81F-396A129CCE22}" type="presParOf" srcId="{3A1EB0E9-E527-4AC0-8B02-79D636EE8823}" destId="{5AF013EA-BD34-4B89-A395-3D2485856B4D}" srcOrd="1" destOrd="0" presId="urn:microsoft.com/office/officeart/2008/layout/LinedList"/>
    <dgm:cxn modelId="{5FF80F2D-12AD-4FC1-A4D6-6EFDBE241AFA}" type="presParOf" srcId="{7C50CB55-8A0D-40F0-9135-328A48ED8EA7}" destId="{5ECBDB6A-DB1F-4570-92F1-0334E7FE0265}" srcOrd="4" destOrd="0" presId="urn:microsoft.com/office/officeart/2008/layout/LinedList"/>
    <dgm:cxn modelId="{3241052D-72D5-4BA4-A451-39D8E5409B2C}" type="presParOf" srcId="{7C50CB55-8A0D-40F0-9135-328A48ED8EA7}" destId="{6BEF06D1-D669-433A-8D6E-CAFA5EEADAA6}" srcOrd="5" destOrd="0" presId="urn:microsoft.com/office/officeart/2008/layout/LinedList"/>
    <dgm:cxn modelId="{4630A938-54FF-4274-B7D0-4806CA67CB42}" type="presParOf" srcId="{6BEF06D1-D669-433A-8D6E-CAFA5EEADAA6}" destId="{57114E5D-597D-474B-9D66-C4D19D43F7A2}" srcOrd="0" destOrd="0" presId="urn:microsoft.com/office/officeart/2008/layout/LinedList"/>
    <dgm:cxn modelId="{C2521965-4401-41F6-955C-3A3BA3DA3B82}" type="presParOf" srcId="{6BEF06D1-D669-433A-8D6E-CAFA5EEADAA6}" destId="{2A105311-503B-4CC2-B957-6785153CBA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929A7-6181-4A1B-8FE5-CF9CFF647C6E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6358B4-EBE2-4A90-8A1F-9641E226F5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dirty="0"/>
            <a:t>Increased numbers of students in the inward attractors including international</a:t>
          </a:r>
          <a:endParaRPr lang="en-US" sz="1400" dirty="0"/>
        </a:p>
      </dgm:t>
    </dgm:pt>
    <dgm:pt modelId="{8E282AD7-2CCC-4FC6-B4B4-60DA14F8778F}" type="parTrans" cxnId="{B137D451-668E-4CAA-9F95-CCD0E03003DC}">
      <dgm:prSet/>
      <dgm:spPr/>
      <dgm:t>
        <a:bodyPr/>
        <a:lstStyle/>
        <a:p>
          <a:endParaRPr lang="en-US"/>
        </a:p>
      </dgm:t>
    </dgm:pt>
    <dgm:pt modelId="{5364CAD2-4375-4547-B815-BC0F2834ACD5}" type="sibTrans" cxnId="{B137D451-668E-4CAA-9F95-CCD0E03003DC}">
      <dgm:prSet/>
      <dgm:spPr/>
      <dgm:t>
        <a:bodyPr/>
        <a:lstStyle/>
        <a:p>
          <a:endParaRPr lang="en-US"/>
        </a:p>
      </dgm:t>
    </dgm:pt>
    <dgm:pt modelId="{4B68F623-62E6-4D65-949B-BCB75BF35D7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Increasing collaboration and co-development with industry  </a:t>
          </a:r>
          <a:endParaRPr lang="en-US"/>
        </a:p>
      </dgm:t>
    </dgm:pt>
    <dgm:pt modelId="{93BEEB5F-1382-4B01-8450-E96D3CDEE8BE}" type="parTrans" cxnId="{27F7AC50-300B-487C-90A8-929BF7622CFC}">
      <dgm:prSet/>
      <dgm:spPr/>
      <dgm:t>
        <a:bodyPr/>
        <a:lstStyle/>
        <a:p>
          <a:endParaRPr lang="en-US"/>
        </a:p>
      </dgm:t>
    </dgm:pt>
    <dgm:pt modelId="{47A2A190-47D9-4057-9A27-F6044AEB300A}" type="sibTrans" cxnId="{27F7AC50-300B-487C-90A8-929BF7622CFC}">
      <dgm:prSet/>
      <dgm:spPr/>
      <dgm:t>
        <a:bodyPr/>
        <a:lstStyle/>
        <a:p>
          <a:endParaRPr lang="en-US"/>
        </a:p>
      </dgm:t>
    </dgm:pt>
    <dgm:pt modelId="{4BE773F2-3961-4E7F-8881-F65569439C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more ecosystem approaches – training, research and knowledge exchange</a:t>
          </a:r>
          <a:endParaRPr lang="en-US"/>
        </a:p>
      </dgm:t>
    </dgm:pt>
    <dgm:pt modelId="{B3F642D3-183A-45D7-8CBB-5FA23E0D09A2}" type="parTrans" cxnId="{AF24824E-E6DF-45F4-9434-997DCD6D0B19}">
      <dgm:prSet/>
      <dgm:spPr/>
      <dgm:t>
        <a:bodyPr/>
        <a:lstStyle/>
        <a:p>
          <a:endParaRPr lang="en-US"/>
        </a:p>
      </dgm:t>
    </dgm:pt>
    <dgm:pt modelId="{FF0DA8D5-AC22-4584-9BC1-E789F43A35E6}" type="sibTrans" cxnId="{AF24824E-E6DF-45F4-9434-997DCD6D0B19}">
      <dgm:prSet/>
      <dgm:spPr/>
      <dgm:t>
        <a:bodyPr/>
        <a:lstStyle/>
        <a:p>
          <a:endParaRPr lang="en-US"/>
        </a:p>
      </dgm:t>
    </dgm:pt>
    <dgm:pt modelId="{882852A3-79BF-4BB0-95C3-BE8002031C2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New subjects as the world seeks solutions to existentially problems</a:t>
          </a:r>
          <a:endParaRPr lang="en-US"/>
        </a:p>
      </dgm:t>
    </dgm:pt>
    <dgm:pt modelId="{06622237-7E03-4294-8350-C513A893BA5E}" type="parTrans" cxnId="{DFB19A38-6C40-4928-92D6-B11E15773EF5}">
      <dgm:prSet/>
      <dgm:spPr/>
      <dgm:t>
        <a:bodyPr/>
        <a:lstStyle/>
        <a:p>
          <a:endParaRPr lang="en-US"/>
        </a:p>
      </dgm:t>
    </dgm:pt>
    <dgm:pt modelId="{5A1B0C8D-4734-4C58-8036-D861C0A978FD}" type="sibTrans" cxnId="{DFB19A38-6C40-4928-92D6-B11E15773EF5}">
      <dgm:prSet/>
      <dgm:spPr/>
      <dgm:t>
        <a:bodyPr/>
        <a:lstStyle/>
        <a:p>
          <a:endParaRPr lang="en-US"/>
        </a:p>
      </dgm:t>
    </dgm:pt>
    <dgm:pt modelId="{F48B1342-4840-48FF-B1F5-6844B36DB1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New pedagogic and business models</a:t>
          </a:r>
          <a:endParaRPr lang="en-US"/>
        </a:p>
      </dgm:t>
    </dgm:pt>
    <dgm:pt modelId="{DA210392-07D7-4A95-8519-BF18B2C9BEFC}" type="parTrans" cxnId="{B700AC90-96DA-423D-A92B-C257E3C5AA62}">
      <dgm:prSet/>
      <dgm:spPr/>
      <dgm:t>
        <a:bodyPr/>
        <a:lstStyle/>
        <a:p>
          <a:endParaRPr lang="en-US"/>
        </a:p>
      </dgm:t>
    </dgm:pt>
    <dgm:pt modelId="{4449F8A9-8D47-47E5-9960-ABBD562E86D3}" type="sibTrans" cxnId="{B700AC90-96DA-423D-A92B-C257E3C5AA62}">
      <dgm:prSet/>
      <dgm:spPr/>
      <dgm:t>
        <a:bodyPr/>
        <a:lstStyle/>
        <a:p>
          <a:endParaRPr lang="en-US"/>
        </a:p>
      </dgm:t>
    </dgm:pt>
    <dgm:pt modelId="{0CCC3E17-ABE5-4222-AB35-9D2DA5DB1705}" type="pres">
      <dgm:prSet presAssocID="{1B9929A7-6181-4A1B-8FE5-CF9CFF647C6E}" presName="root" presStyleCnt="0">
        <dgm:presLayoutVars>
          <dgm:dir/>
          <dgm:resizeHandles val="exact"/>
        </dgm:presLayoutVars>
      </dgm:prSet>
      <dgm:spPr/>
    </dgm:pt>
    <dgm:pt modelId="{1EB7DBBC-E70A-4F28-8353-3A9849232463}" type="pres">
      <dgm:prSet presAssocID="{776358B4-EBE2-4A90-8A1F-9641E226F565}" presName="compNode" presStyleCnt="0"/>
      <dgm:spPr/>
    </dgm:pt>
    <dgm:pt modelId="{DE52056A-E13A-4DCC-9227-3D34B008B7DE}" type="pres">
      <dgm:prSet presAssocID="{776358B4-EBE2-4A90-8A1F-9641E226F565}" presName="iconBgRect" presStyleLbl="bgShp" presStyleIdx="0" presStyleCnt="5"/>
      <dgm:spPr/>
    </dgm:pt>
    <dgm:pt modelId="{48363025-4884-4AE3-B842-38FC0CCDDB90}" type="pres">
      <dgm:prSet presAssocID="{776358B4-EBE2-4A90-8A1F-9641E226F56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C3CC210-6579-43EE-AD59-B5C28F6577D4}" type="pres">
      <dgm:prSet presAssocID="{776358B4-EBE2-4A90-8A1F-9641E226F565}" presName="spaceRect" presStyleCnt="0"/>
      <dgm:spPr/>
    </dgm:pt>
    <dgm:pt modelId="{7CAAD352-1AF6-482B-91C8-1F89A9B9D807}" type="pres">
      <dgm:prSet presAssocID="{776358B4-EBE2-4A90-8A1F-9641E226F565}" presName="textRect" presStyleLbl="revTx" presStyleIdx="0" presStyleCnt="5">
        <dgm:presLayoutVars>
          <dgm:chMax val="1"/>
          <dgm:chPref val="1"/>
        </dgm:presLayoutVars>
      </dgm:prSet>
      <dgm:spPr/>
    </dgm:pt>
    <dgm:pt modelId="{19DD263B-E228-45BE-B6EA-1A362B8EEFBA}" type="pres">
      <dgm:prSet presAssocID="{5364CAD2-4375-4547-B815-BC0F2834ACD5}" presName="sibTrans" presStyleCnt="0"/>
      <dgm:spPr/>
    </dgm:pt>
    <dgm:pt modelId="{76F1BDC2-E5E0-4265-81A3-3827375CD69B}" type="pres">
      <dgm:prSet presAssocID="{4B68F623-62E6-4D65-949B-BCB75BF35D76}" presName="compNode" presStyleCnt="0"/>
      <dgm:spPr/>
    </dgm:pt>
    <dgm:pt modelId="{1B6FA6B5-32DD-4DB2-8ADE-ED163E371247}" type="pres">
      <dgm:prSet presAssocID="{4B68F623-62E6-4D65-949B-BCB75BF35D76}" presName="iconBgRect" presStyleLbl="bgShp" presStyleIdx="1" presStyleCnt="5"/>
      <dgm:spPr/>
    </dgm:pt>
    <dgm:pt modelId="{37E7E40C-4CED-4328-8B58-D8283473F312}" type="pres">
      <dgm:prSet presAssocID="{4B68F623-62E6-4D65-949B-BCB75BF35D7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239E6DF3-948F-473C-B889-F805357E8D83}" type="pres">
      <dgm:prSet presAssocID="{4B68F623-62E6-4D65-949B-BCB75BF35D76}" presName="spaceRect" presStyleCnt="0"/>
      <dgm:spPr/>
    </dgm:pt>
    <dgm:pt modelId="{21F14A91-97FB-4DAD-98C0-7EBAEE190E20}" type="pres">
      <dgm:prSet presAssocID="{4B68F623-62E6-4D65-949B-BCB75BF35D76}" presName="textRect" presStyleLbl="revTx" presStyleIdx="1" presStyleCnt="5">
        <dgm:presLayoutVars>
          <dgm:chMax val="1"/>
          <dgm:chPref val="1"/>
        </dgm:presLayoutVars>
      </dgm:prSet>
      <dgm:spPr/>
    </dgm:pt>
    <dgm:pt modelId="{F4562A81-62A1-477D-9517-7C6D20D13C91}" type="pres">
      <dgm:prSet presAssocID="{47A2A190-47D9-4057-9A27-F6044AEB300A}" presName="sibTrans" presStyleCnt="0"/>
      <dgm:spPr/>
    </dgm:pt>
    <dgm:pt modelId="{9B10329C-A846-44BC-92B5-93BC54D9E261}" type="pres">
      <dgm:prSet presAssocID="{4BE773F2-3961-4E7F-8881-F65569439CEB}" presName="compNode" presStyleCnt="0"/>
      <dgm:spPr/>
    </dgm:pt>
    <dgm:pt modelId="{866A4411-914F-42DA-B067-C4584AFEAF42}" type="pres">
      <dgm:prSet presAssocID="{4BE773F2-3961-4E7F-8881-F65569439CEB}" presName="iconBgRect" presStyleLbl="bgShp" presStyleIdx="2" presStyleCnt="5"/>
      <dgm:spPr/>
    </dgm:pt>
    <dgm:pt modelId="{B5C1CA6D-F040-48AC-B9C3-F5FEFC39E878}" type="pres">
      <dgm:prSet presAssocID="{4BE773F2-3961-4E7F-8881-F65569439C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E7573EC-1D9A-45AA-A173-5B410B204C77}" type="pres">
      <dgm:prSet presAssocID="{4BE773F2-3961-4E7F-8881-F65569439CEB}" presName="spaceRect" presStyleCnt="0"/>
      <dgm:spPr/>
    </dgm:pt>
    <dgm:pt modelId="{1C66101D-6D63-4600-930B-57A2862FB05A}" type="pres">
      <dgm:prSet presAssocID="{4BE773F2-3961-4E7F-8881-F65569439CEB}" presName="textRect" presStyleLbl="revTx" presStyleIdx="2" presStyleCnt="5">
        <dgm:presLayoutVars>
          <dgm:chMax val="1"/>
          <dgm:chPref val="1"/>
        </dgm:presLayoutVars>
      </dgm:prSet>
      <dgm:spPr/>
    </dgm:pt>
    <dgm:pt modelId="{39D63416-CEF3-461C-AEA4-478D36AEC6C0}" type="pres">
      <dgm:prSet presAssocID="{FF0DA8D5-AC22-4584-9BC1-E789F43A35E6}" presName="sibTrans" presStyleCnt="0"/>
      <dgm:spPr/>
    </dgm:pt>
    <dgm:pt modelId="{6279CAAC-EBFB-45D1-A545-25744C63CD41}" type="pres">
      <dgm:prSet presAssocID="{882852A3-79BF-4BB0-95C3-BE8002031C22}" presName="compNode" presStyleCnt="0"/>
      <dgm:spPr/>
    </dgm:pt>
    <dgm:pt modelId="{D79AD085-24E0-4E9C-B614-F857AF5EA37C}" type="pres">
      <dgm:prSet presAssocID="{882852A3-79BF-4BB0-95C3-BE8002031C22}" presName="iconBgRect" presStyleLbl="bgShp" presStyleIdx="3" presStyleCnt="5"/>
      <dgm:spPr/>
    </dgm:pt>
    <dgm:pt modelId="{BC271DCF-D056-4226-B56D-923272B31EC2}" type="pres">
      <dgm:prSet presAssocID="{882852A3-79BF-4BB0-95C3-BE8002031C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B028854-8DCC-46FB-A04C-BCA6CE3AE963}" type="pres">
      <dgm:prSet presAssocID="{882852A3-79BF-4BB0-95C3-BE8002031C22}" presName="spaceRect" presStyleCnt="0"/>
      <dgm:spPr/>
    </dgm:pt>
    <dgm:pt modelId="{7577A563-E5E3-44C2-A97B-98273869AAD2}" type="pres">
      <dgm:prSet presAssocID="{882852A3-79BF-4BB0-95C3-BE8002031C22}" presName="textRect" presStyleLbl="revTx" presStyleIdx="3" presStyleCnt="5">
        <dgm:presLayoutVars>
          <dgm:chMax val="1"/>
          <dgm:chPref val="1"/>
        </dgm:presLayoutVars>
      </dgm:prSet>
      <dgm:spPr/>
    </dgm:pt>
    <dgm:pt modelId="{AFDC8876-0EAB-4A61-9AAE-0B8B26AFD89A}" type="pres">
      <dgm:prSet presAssocID="{5A1B0C8D-4734-4C58-8036-D861C0A978FD}" presName="sibTrans" presStyleCnt="0"/>
      <dgm:spPr/>
    </dgm:pt>
    <dgm:pt modelId="{5ED7B529-26C2-42C2-A250-9E2F2646A3CB}" type="pres">
      <dgm:prSet presAssocID="{F48B1342-4840-48FF-B1F5-6844B36DB16C}" presName="compNode" presStyleCnt="0"/>
      <dgm:spPr/>
    </dgm:pt>
    <dgm:pt modelId="{5F4847E9-86A1-45B1-BA98-DB5D8D804BD7}" type="pres">
      <dgm:prSet presAssocID="{F48B1342-4840-48FF-B1F5-6844B36DB16C}" presName="iconBgRect" presStyleLbl="bgShp" presStyleIdx="4" presStyleCnt="5"/>
      <dgm:spPr/>
    </dgm:pt>
    <dgm:pt modelId="{5B75F692-62F6-4055-9020-C70693AC5C6B}" type="pres">
      <dgm:prSet presAssocID="{F48B1342-4840-48FF-B1F5-6844B36DB1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B5BD36A-3383-4CFF-9EC7-451F71C3CB59}" type="pres">
      <dgm:prSet presAssocID="{F48B1342-4840-48FF-B1F5-6844B36DB16C}" presName="spaceRect" presStyleCnt="0"/>
      <dgm:spPr/>
    </dgm:pt>
    <dgm:pt modelId="{C02FA48B-6467-433C-8E61-77BA4C5AED9A}" type="pres">
      <dgm:prSet presAssocID="{F48B1342-4840-48FF-B1F5-6844B36DB16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9D1AD18-4548-473A-9E1A-73218BF99C95}" type="presOf" srcId="{F48B1342-4840-48FF-B1F5-6844B36DB16C}" destId="{C02FA48B-6467-433C-8E61-77BA4C5AED9A}" srcOrd="0" destOrd="0" presId="urn:microsoft.com/office/officeart/2018/5/layout/IconCircleLabelList"/>
    <dgm:cxn modelId="{F663B537-7D46-4895-B7AD-E7466845FBC9}" type="presOf" srcId="{4B68F623-62E6-4D65-949B-BCB75BF35D76}" destId="{21F14A91-97FB-4DAD-98C0-7EBAEE190E20}" srcOrd="0" destOrd="0" presId="urn:microsoft.com/office/officeart/2018/5/layout/IconCircleLabelList"/>
    <dgm:cxn modelId="{DFB19A38-6C40-4928-92D6-B11E15773EF5}" srcId="{1B9929A7-6181-4A1B-8FE5-CF9CFF647C6E}" destId="{882852A3-79BF-4BB0-95C3-BE8002031C22}" srcOrd="3" destOrd="0" parTransId="{06622237-7E03-4294-8350-C513A893BA5E}" sibTransId="{5A1B0C8D-4734-4C58-8036-D861C0A978FD}"/>
    <dgm:cxn modelId="{AF24824E-E6DF-45F4-9434-997DCD6D0B19}" srcId="{1B9929A7-6181-4A1B-8FE5-CF9CFF647C6E}" destId="{4BE773F2-3961-4E7F-8881-F65569439CEB}" srcOrd="2" destOrd="0" parTransId="{B3F642D3-183A-45D7-8CBB-5FA23E0D09A2}" sibTransId="{FF0DA8D5-AC22-4584-9BC1-E789F43A35E6}"/>
    <dgm:cxn modelId="{27F7AC50-300B-487C-90A8-929BF7622CFC}" srcId="{1B9929A7-6181-4A1B-8FE5-CF9CFF647C6E}" destId="{4B68F623-62E6-4D65-949B-BCB75BF35D76}" srcOrd="1" destOrd="0" parTransId="{93BEEB5F-1382-4B01-8450-E96D3CDEE8BE}" sibTransId="{47A2A190-47D9-4057-9A27-F6044AEB300A}"/>
    <dgm:cxn modelId="{B137D451-668E-4CAA-9F95-CCD0E03003DC}" srcId="{1B9929A7-6181-4A1B-8FE5-CF9CFF647C6E}" destId="{776358B4-EBE2-4A90-8A1F-9641E226F565}" srcOrd="0" destOrd="0" parTransId="{8E282AD7-2CCC-4FC6-B4B4-60DA14F8778F}" sibTransId="{5364CAD2-4375-4547-B815-BC0F2834ACD5}"/>
    <dgm:cxn modelId="{8D8E7154-D5C8-491B-9F6E-ABF6194883BF}" type="presOf" srcId="{776358B4-EBE2-4A90-8A1F-9641E226F565}" destId="{7CAAD352-1AF6-482B-91C8-1F89A9B9D807}" srcOrd="0" destOrd="0" presId="urn:microsoft.com/office/officeart/2018/5/layout/IconCircleLabelList"/>
    <dgm:cxn modelId="{B700AC90-96DA-423D-A92B-C257E3C5AA62}" srcId="{1B9929A7-6181-4A1B-8FE5-CF9CFF647C6E}" destId="{F48B1342-4840-48FF-B1F5-6844B36DB16C}" srcOrd="4" destOrd="0" parTransId="{DA210392-07D7-4A95-8519-BF18B2C9BEFC}" sibTransId="{4449F8A9-8D47-47E5-9960-ABBD562E86D3}"/>
    <dgm:cxn modelId="{445208E0-46BB-4932-8BDA-930ED72F17B1}" type="presOf" srcId="{882852A3-79BF-4BB0-95C3-BE8002031C22}" destId="{7577A563-E5E3-44C2-A97B-98273869AAD2}" srcOrd="0" destOrd="0" presId="urn:microsoft.com/office/officeart/2018/5/layout/IconCircleLabelList"/>
    <dgm:cxn modelId="{CA0611E2-2694-40B1-B2E6-6FE7C1F7628B}" type="presOf" srcId="{4BE773F2-3961-4E7F-8881-F65569439CEB}" destId="{1C66101D-6D63-4600-930B-57A2862FB05A}" srcOrd="0" destOrd="0" presId="urn:microsoft.com/office/officeart/2018/5/layout/IconCircleLabelList"/>
    <dgm:cxn modelId="{88DBB1EA-0DEF-49D3-A776-97A8B9C0E67B}" type="presOf" srcId="{1B9929A7-6181-4A1B-8FE5-CF9CFF647C6E}" destId="{0CCC3E17-ABE5-4222-AB35-9D2DA5DB1705}" srcOrd="0" destOrd="0" presId="urn:microsoft.com/office/officeart/2018/5/layout/IconCircleLabelList"/>
    <dgm:cxn modelId="{D4498793-E77C-431F-B5CB-FD22EF9DE873}" type="presParOf" srcId="{0CCC3E17-ABE5-4222-AB35-9D2DA5DB1705}" destId="{1EB7DBBC-E70A-4F28-8353-3A9849232463}" srcOrd="0" destOrd="0" presId="urn:microsoft.com/office/officeart/2018/5/layout/IconCircleLabelList"/>
    <dgm:cxn modelId="{1A4AC33C-17F4-4FE7-9D6D-7E791CE8C701}" type="presParOf" srcId="{1EB7DBBC-E70A-4F28-8353-3A9849232463}" destId="{DE52056A-E13A-4DCC-9227-3D34B008B7DE}" srcOrd="0" destOrd="0" presId="urn:microsoft.com/office/officeart/2018/5/layout/IconCircleLabelList"/>
    <dgm:cxn modelId="{581C7BDF-4A8F-4DDD-A665-23FD8C7DD7BC}" type="presParOf" srcId="{1EB7DBBC-E70A-4F28-8353-3A9849232463}" destId="{48363025-4884-4AE3-B842-38FC0CCDDB90}" srcOrd="1" destOrd="0" presId="urn:microsoft.com/office/officeart/2018/5/layout/IconCircleLabelList"/>
    <dgm:cxn modelId="{C543B00C-9356-4111-BD07-252DDD092989}" type="presParOf" srcId="{1EB7DBBC-E70A-4F28-8353-3A9849232463}" destId="{8C3CC210-6579-43EE-AD59-B5C28F6577D4}" srcOrd="2" destOrd="0" presId="urn:microsoft.com/office/officeart/2018/5/layout/IconCircleLabelList"/>
    <dgm:cxn modelId="{CA94320B-E0D3-4390-B6ED-5F311C770CE0}" type="presParOf" srcId="{1EB7DBBC-E70A-4F28-8353-3A9849232463}" destId="{7CAAD352-1AF6-482B-91C8-1F89A9B9D807}" srcOrd="3" destOrd="0" presId="urn:microsoft.com/office/officeart/2018/5/layout/IconCircleLabelList"/>
    <dgm:cxn modelId="{8F7DFEBE-E1DE-4739-B252-269182178344}" type="presParOf" srcId="{0CCC3E17-ABE5-4222-AB35-9D2DA5DB1705}" destId="{19DD263B-E228-45BE-B6EA-1A362B8EEFBA}" srcOrd="1" destOrd="0" presId="urn:microsoft.com/office/officeart/2018/5/layout/IconCircleLabelList"/>
    <dgm:cxn modelId="{4E30AF49-C475-4992-8429-70C0C933B4C9}" type="presParOf" srcId="{0CCC3E17-ABE5-4222-AB35-9D2DA5DB1705}" destId="{76F1BDC2-E5E0-4265-81A3-3827375CD69B}" srcOrd="2" destOrd="0" presId="urn:microsoft.com/office/officeart/2018/5/layout/IconCircleLabelList"/>
    <dgm:cxn modelId="{97E6C3B4-1723-488D-A06E-71A57327C400}" type="presParOf" srcId="{76F1BDC2-E5E0-4265-81A3-3827375CD69B}" destId="{1B6FA6B5-32DD-4DB2-8ADE-ED163E371247}" srcOrd="0" destOrd="0" presId="urn:microsoft.com/office/officeart/2018/5/layout/IconCircleLabelList"/>
    <dgm:cxn modelId="{B4567C90-EEEB-42C7-BDFA-E8EFE49B4275}" type="presParOf" srcId="{76F1BDC2-E5E0-4265-81A3-3827375CD69B}" destId="{37E7E40C-4CED-4328-8B58-D8283473F312}" srcOrd="1" destOrd="0" presId="urn:microsoft.com/office/officeart/2018/5/layout/IconCircleLabelList"/>
    <dgm:cxn modelId="{9840839C-7E7A-4947-8AB4-2DC77623E5EE}" type="presParOf" srcId="{76F1BDC2-E5E0-4265-81A3-3827375CD69B}" destId="{239E6DF3-948F-473C-B889-F805357E8D83}" srcOrd="2" destOrd="0" presId="urn:microsoft.com/office/officeart/2018/5/layout/IconCircleLabelList"/>
    <dgm:cxn modelId="{E81F30B2-A070-4D12-9E59-C9E6CF3370B2}" type="presParOf" srcId="{76F1BDC2-E5E0-4265-81A3-3827375CD69B}" destId="{21F14A91-97FB-4DAD-98C0-7EBAEE190E20}" srcOrd="3" destOrd="0" presId="urn:microsoft.com/office/officeart/2018/5/layout/IconCircleLabelList"/>
    <dgm:cxn modelId="{DF5CA6A8-12DF-4BBB-91BD-4DA009BF419A}" type="presParOf" srcId="{0CCC3E17-ABE5-4222-AB35-9D2DA5DB1705}" destId="{F4562A81-62A1-477D-9517-7C6D20D13C91}" srcOrd="3" destOrd="0" presId="urn:microsoft.com/office/officeart/2018/5/layout/IconCircleLabelList"/>
    <dgm:cxn modelId="{BEDCDDCC-F292-44CA-AE2E-38D4FE8B8177}" type="presParOf" srcId="{0CCC3E17-ABE5-4222-AB35-9D2DA5DB1705}" destId="{9B10329C-A846-44BC-92B5-93BC54D9E261}" srcOrd="4" destOrd="0" presId="urn:microsoft.com/office/officeart/2018/5/layout/IconCircleLabelList"/>
    <dgm:cxn modelId="{F8386178-B823-4682-8AAC-E33F3B65DFAD}" type="presParOf" srcId="{9B10329C-A846-44BC-92B5-93BC54D9E261}" destId="{866A4411-914F-42DA-B067-C4584AFEAF42}" srcOrd="0" destOrd="0" presId="urn:microsoft.com/office/officeart/2018/5/layout/IconCircleLabelList"/>
    <dgm:cxn modelId="{77E2F682-849C-4AE9-BCF8-C7867A699532}" type="presParOf" srcId="{9B10329C-A846-44BC-92B5-93BC54D9E261}" destId="{B5C1CA6D-F040-48AC-B9C3-F5FEFC39E878}" srcOrd="1" destOrd="0" presId="urn:microsoft.com/office/officeart/2018/5/layout/IconCircleLabelList"/>
    <dgm:cxn modelId="{5D0883D6-9F90-4649-B1C6-3FA029A0AC71}" type="presParOf" srcId="{9B10329C-A846-44BC-92B5-93BC54D9E261}" destId="{7E7573EC-1D9A-45AA-A173-5B410B204C77}" srcOrd="2" destOrd="0" presId="urn:microsoft.com/office/officeart/2018/5/layout/IconCircleLabelList"/>
    <dgm:cxn modelId="{A61A87C1-7248-4064-B90C-86D1CF488F14}" type="presParOf" srcId="{9B10329C-A846-44BC-92B5-93BC54D9E261}" destId="{1C66101D-6D63-4600-930B-57A2862FB05A}" srcOrd="3" destOrd="0" presId="urn:microsoft.com/office/officeart/2018/5/layout/IconCircleLabelList"/>
    <dgm:cxn modelId="{15737D39-EFAF-4C5A-9D28-CBC4FE12FB1D}" type="presParOf" srcId="{0CCC3E17-ABE5-4222-AB35-9D2DA5DB1705}" destId="{39D63416-CEF3-461C-AEA4-478D36AEC6C0}" srcOrd="5" destOrd="0" presId="urn:microsoft.com/office/officeart/2018/5/layout/IconCircleLabelList"/>
    <dgm:cxn modelId="{4BDC8924-635A-4966-8E2E-05B7B14BC9B0}" type="presParOf" srcId="{0CCC3E17-ABE5-4222-AB35-9D2DA5DB1705}" destId="{6279CAAC-EBFB-45D1-A545-25744C63CD41}" srcOrd="6" destOrd="0" presId="urn:microsoft.com/office/officeart/2018/5/layout/IconCircleLabelList"/>
    <dgm:cxn modelId="{EAEE27F2-72A2-43A5-9E9E-C707DBBC306A}" type="presParOf" srcId="{6279CAAC-EBFB-45D1-A545-25744C63CD41}" destId="{D79AD085-24E0-4E9C-B614-F857AF5EA37C}" srcOrd="0" destOrd="0" presId="urn:microsoft.com/office/officeart/2018/5/layout/IconCircleLabelList"/>
    <dgm:cxn modelId="{E0A6B89C-BAD6-4CBC-BFD9-FA56F271254B}" type="presParOf" srcId="{6279CAAC-EBFB-45D1-A545-25744C63CD41}" destId="{BC271DCF-D056-4226-B56D-923272B31EC2}" srcOrd="1" destOrd="0" presId="urn:microsoft.com/office/officeart/2018/5/layout/IconCircleLabelList"/>
    <dgm:cxn modelId="{0549FFB3-3A78-450F-ADF8-5215973B0DE3}" type="presParOf" srcId="{6279CAAC-EBFB-45D1-A545-25744C63CD41}" destId="{BB028854-8DCC-46FB-A04C-BCA6CE3AE963}" srcOrd="2" destOrd="0" presId="urn:microsoft.com/office/officeart/2018/5/layout/IconCircleLabelList"/>
    <dgm:cxn modelId="{E54ED733-5692-4E4C-BC9A-7BB442FA095D}" type="presParOf" srcId="{6279CAAC-EBFB-45D1-A545-25744C63CD41}" destId="{7577A563-E5E3-44C2-A97B-98273869AAD2}" srcOrd="3" destOrd="0" presId="urn:microsoft.com/office/officeart/2018/5/layout/IconCircleLabelList"/>
    <dgm:cxn modelId="{DEFF5F75-8048-407A-AA4E-CD7BE9FA6739}" type="presParOf" srcId="{0CCC3E17-ABE5-4222-AB35-9D2DA5DB1705}" destId="{AFDC8876-0EAB-4A61-9AAE-0B8B26AFD89A}" srcOrd="7" destOrd="0" presId="urn:microsoft.com/office/officeart/2018/5/layout/IconCircleLabelList"/>
    <dgm:cxn modelId="{8CDE4FA8-7C4A-47E3-B56D-FDAE5FA4F61B}" type="presParOf" srcId="{0CCC3E17-ABE5-4222-AB35-9D2DA5DB1705}" destId="{5ED7B529-26C2-42C2-A250-9E2F2646A3CB}" srcOrd="8" destOrd="0" presId="urn:microsoft.com/office/officeart/2018/5/layout/IconCircleLabelList"/>
    <dgm:cxn modelId="{946EC7CF-E180-49BF-B6CE-5B2C4D1E7F53}" type="presParOf" srcId="{5ED7B529-26C2-42C2-A250-9E2F2646A3CB}" destId="{5F4847E9-86A1-45B1-BA98-DB5D8D804BD7}" srcOrd="0" destOrd="0" presId="urn:microsoft.com/office/officeart/2018/5/layout/IconCircleLabelList"/>
    <dgm:cxn modelId="{A0F73727-A07F-42E8-9DD3-23948F6E8E91}" type="presParOf" srcId="{5ED7B529-26C2-42C2-A250-9E2F2646A3CB}" destId="{5B75F692-62F6-4055-9020-C70693AC5C6B}" srcOrd="1" destOrd="0" presId="urn:microsoft.com/office/officeart/2018/5/layout/IconCircleLabelList"/>
    <dgm:cxn modelId="{C7B1BE9D-04B6-4D82-BF34-8DDE5116B596}" type="presParOf" srcId="{5ED7B529-26C2-42C2-A250-9E2F2646A3CB}" destId="{7B5BD36A-3383-4CFF-9EC7-451F71C3CB59}" srcOrd="2" destOrd="0" presId="urn:microsoft.com/office/officeart/2018/5/layout/IconCircleLabelList"/>
    <dgm:cxn modelId="{5DC91008-F8D8-4A7F-861E-A2AF15E43322}" type="presParOf" srcId="{5ED7B529-26C2-42C2-A250-9E2F2646A3CB}" destId="{C02FA48B-6467-433C-8E61-77BA4C5AED9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4EA10-92ED-4AAF-A401-CDCD2253E75F}">
      <dsp:nvSpPr>
        <dsp:cNvPr id="0" name=""/>
        <dsp:cNvSpPr/>
      </dsp:nvSpPr>
      <dsp:spPr>
        <a:xfrm>
          <a:off x="916405" y="6033"/>
          <a:ext cx="2010184" cy="1206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Arguably the UK’s  first online degree</a:t>
          </a:r>
          <a:endParaRPr lang="en-US" sz="1600" kern="1200" dirty="0"/>
        </a:p>
      </dsp:txBody>
      <dsp:txXfrm>
        <a:off x="916405" y="6033"/>
        <a:ext cx="2010184" cy="1206110"/>
      </dsp:txXfrm>
    </dsp:sp>
    <dsp:sp modelId="{474E1515-CCE9-4989-8A7B-6585C4AE3175}">
      <dsp:nvSpPr>
        <dsp:cNvPr id="0" name=""/>
        <dsp:cNvSpPr/>
      </dsp:nvSpPr>
      <dsp:spPr>
        <a:xfrm>
          <a:off x="3147106" y="2849"/>
          <a:ext cx="2010184" cy="12061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Graduate apprenticeships designed as tripartite from scratch </a:t>
          </a:r>
        </a:p>
      </dsp:txBody>
      <dsp:txXfrm>
        <a:off x="3147106" y="2849"/>
        <a:ext cx="2010184" cy="1206110"/>
      </dsp:txXfrm>
    </dsp:sp>
    <dsp:sp modelId="{FFE51E55-8EF2-4516-89EF-6844A5BD4D0F}">
      <dsp:nvSpPr>
        <dsp:cNvPr id="0" name=""/>
        <dsp:cNvSpPr/>
      </dsp:nvSpPr>
      <dsp:spPr>
        <a:xfrm>
          <a:off x="5358309" y="2849"/>
          <a:ext cx="2010184" cy="120611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Biggest civilian user of VC in Europe </a:t>
          </a:r>
          <a:endParaRPr lang="en-US" sz="1600" kern="1200" dirty="0"/>
        </a:p>
      </dsp:txBody>
      <dsp:txXfrm>
        <a:off x="5358309" y="2849"/>
        <a:ext cx="2010184" cy="1206110"/>
      </dsp:txXfrm>
    </dsp:sp>
    <dsp:sp modelId="{C47EC8CD-D4B1-45D5-A785-4430D1AF1379}">
      <dsp:nvSpPr>
        <dsp:cNvPr id="0" name=""/>
        <dsp:cNvSpPr/>
      </dsp:nvSpPr>
      <dsp:spPr>
        <a:xfrm>
          <a:off x="7569511" y="2849"/>
          <a:ext cx="2010184" cy="120611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Scotland’s first accelerated degree</a:t>
          </a:r>
          <a:endParaRPr lang="en-US" sz="1600" kern="1200" dirty="0"/>
        </a:p>
      </dsp:txBody>
      <dsp:txXfrm>
        <a:off x="7569511" y="2849"/>
        <a:ext cx="2010184" cy="1206110"/>
      </dsp:txXfrm>
    </dsp:sp>
    <dsp:sp modelId="{A41C6F28-7309-48C9-AC48-5FDE22314D3D}">
      <dsp:nvSpPr>
        <dsp:cNvPr id="0" name=""/>
        <dsp:cNvSpPr/>
      </dsp:nvSpPr>
      <dsp:spPr>
        <a:xfrm>
          <a:off x="935903" y="1409978"/>
          <a:ext cx="2010184" cy="12061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Internationally acknowledged expertise in blended delivery.</a:t>
          </a:r>
          <a:endParaRPr lang="en-US" sz="1600" kern="1200" dirty="0"/>
        </a:p>
      </dsp:txBody>
      <dsp:txXfrm>
        <a:off x="935903" y="1409978"/>
        <a:ext cx="2010184" cy="1206110"/>
      </dsp:txXfrm>
    </dsp:sp>
    <dsp:sp modelId="{504332C3-6D75-40FA-BE6B-3EE5185C2A96}">
      <dsp:nvSpPr>
        <dsp:cNvPr id="0" name=""/>
        <dsp:cNvSpPr/>
      </dsp:nvSpPr>
      <dsp:spPr>
        <a:xfrm>
          <a:off x="3147106" y="1409978"/>
          <a:ext cx="2010184" cy="1206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An international micro campus</a:t>
          </a:r>
          <a:endParaRPr lang="en-US" sz="1600" kern="1200" dirty="0"/>
        </a:p>
      </dsp:txBody>
      <dsp:txXfrm>
        <a:off x="3147106" y="1409978"/>
        <a:ext cx="2010184" cy="1206110"/>
      </dsp:txXfrm>
    </dsp:sp>
    <dsp:sp modelId="{CB3C5F6D-EDA1-495D-B4C8-3EDD2D9EB1D1}">
      <dsp:nvSpPr>
        <dsp:cNvPr id="0" name=""/>
        <dsp:cNvSpPr/>
      </dsp:nvSpPr>
      <dsp:spPr>
        <a:xfrm>
          <a:off x="5358309" y="1409978"/>
          <a:ext cx="2010184" cy="12061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 </a:t>
          </a:r>
          <a:r>
            <a:rPr lang="en-GB" sz="1600" kern="1200" dirty="0"/>
            <a:t>Times award for most imaginative use of distance learning</a:t>
          </a:r>
          <a:endParaRPr lang="en-US" sz="1600" kern="1200" dirty="0"/>
        </a:p>
      </dsp:txBody>
      <dsp:txXfrm>
        <a:off x="5358309" y="1409978"/>
        <a:ext cx="2010184" cy="1206110"/>
      </dsp:txXfrm>
    </dsp:sp>
    <dsp:sp modelId="{ADDD81CF-7F01-4915-894E-7B57BD8D737A}">
      <dsp:nvSpPr>
        <dsp:cNvPr id="0" name=""/>
        <dsp:cNvSpPr/>
      </dsp:nvSpPr>
      <dsp:spPr>
        <a:xfrm>
          <a:off x="7569511" y="1409978"/>
          <a:ext cx="2010184" cy="120611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HNC, SVQ ,degree and a professional award combined in a single award</a:t>
          </a:r>
          <a:endParaRPr lang="en-US" sz="1600" kern="1200" dirty="0"/>
        </a:p>
      </dsp:txBody>
      <dsp:txXfrm>
        <a:off x="7569511" y="1409978"/>
        <a:ext cx="2010184" cy="1206110"/>
      </dsp:txXfrm>
    </dsp:sp>
    <dsp:sp modelId="{0AB876E3-167A-4F48-857D-4C1A0D9D5683}">
      <dsp:nvSpPr>
        <dsp:cNvPr id="0" name=""/>
        <dsp:cNvSpPr/>
      </dsp:nvSpPr>
      <dsp:spPr>
        <a:xfrm>
          <a:off x="935903" y="2817107"/>
          <a:ext cx="2010184" cy="120611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An online programme  to support the training of distributed dental technicians </a:t>
          </a:r>
          <a:endParaRPr lang="en-US" sz="1600" kern="1200" dirty="0"/>
        </a:p>
      </dsp:txBody>
      <dsp:txXfrm>
        <a:off x="935903" y="2817107"/>
        <a:ext cx="2010184" cy="1206110"/>
      </dsp:txXfrm>
    </dsp:sp>
    <dsp:sp modelId="{9E518E5A-21A3-4D52-8289-1BE1347FC771}">
      <dsp:nvSpPr>
        <dsp:cNvPr id="0" name=""/>
        <dsp:cNvSpPr/>
      </dsp:nvSpPr>
      <dsp:spPr>
        <a:xfrm>
          <a:off x="3147106" y="2817107"/>
          <a:ext cx="2010184" cy="12061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 roll-on, roll-off CPD programme which can be started at the beginning of any month of the year</a:t>
          </a:r>
          <a:endParaRPr lang="en-US" sz="1600" kern="1200" dirty="0"/>
        </a:p>
      </dsp:txBody>
      <dsp:txXfrm>
        <a:off x="3147106" y="2817107"/>
        <a:ext cx="2010184" cy="1206110"/>
      </dsp:txXfrm>
    </dsp:sp>
    <dsp:sp modelId="{E835A83A-5CCB-4A27-AF4F-B690F5B0DA8B}">
      <dsp:nvSpPr>
        <dsp:cNvPr id="0" name=""/>
        <dsp:cNvSpPr/>
      </dsp:nvSpPr>
      <dsp:spPr>
        <a:xfrm>
          <a:off x="5358309" y="2817107"/>
          <a:ext cx="2010184" cy="1206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Ability to give free education  learners only pay for assessment &amp; accreditation</a:t>
          </a:r>
          <a:endParaRPr lang="en-US" sz="1600" kern="1200" dirty="0"/>
        </a:p>
      </dsp:txBody>
      <dsp:txXfrm>
        <a:off x="5358309" y="2817107"/>
        <a:ext cx="2010184" cy="1206110"/>
      </dsp:txXfrm>
    </dsp:sp>
    <dsp:sp modelId="{6392FDCB-50D4-4526-AD32-CEF372F879A9}">
      <dsp:nvSpPr>
        <dsp:cNvPr id="0" name=""/>
        <dsp:cNvSpPr/>
      </dsp:nvSpPr>
      <dsp:spPr>
        <a:xfrm>
          <a:off x="7569511" y="2817107"/>
          <a:ext cx="2010184" cy="12061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Degree incorporating  professional qualification to maintain commercial aircraft </a:t>
          </a:r>
          <a:endParaRPr lang="en-US" sz="1600" kern="1200" dirty="0"/>
        </a:p>
      </dsp:txBody>
      <dsp:txXfrm>
        <a:off x="7569511" y="2817107"/>
        <a:ext cx="2010184" cy="1206110"/>
      </dsp:txXfrm>
    </dsp:sp>
    <dsp:sp modelId="{66C4F554-5973-4BD7-921F-1D5A099F117D}">
      <dsp:nvSpPr>
        <dsp:cNvPr id="0" name=""/>
        <dsp:cNvSpPr/>
      </dsp:nvSpPr>
      <dsp:spPr>
        <a:xfrm>
          <a:off x="935903" y="4224236"/>
          <a:ext cx="2010184" cy="120611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Traditional music programme where students learn and play together irrespective of distance</a:t>
          </a:r>
          <a:endParaRPr lang="en-US" sz="1400" kern="1200" dirty="0"/>
        </a:p>
      </dsp:txBody>
      <dsp:txXfrm>
        <a:off x="935903" y="4224236"/>
        <a:ext cx="2010184" cy="1206110"/>
      </dsp:txXfrm>
    </dsp:sp>
    <dsp:sp modelId="{8CA963E0-238C-45B3-AB49-C0018D704734}">
      <dsp:nvSpPr>
        <dsp:cNvPr id="0" name=""/>
        <dsp:cNvSpPr/>
      </dsp:nvSpPr>
      <dsp:spPr>
        <a:xfrm>
          <a:off x="3147106" y="4224598"/>
          <a:ext cx="2010184" cy="120611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 programme which incorporates partial AI marking and students agreeing their own learning outcome</a:t>
          </a:r>
          <a:endParaRPr lang="en-US" sz="1400" kern="1200" dirty="0"/>
        </a:p>
      </dsp:txBody>
      <dsp:txXfrm>
        <a:off x="3147106" y="4224598"/>
        <a:ext cx="2010184" cy="1206110"/>
      </dsp:txXfrm>
    </dsp:sp>
    <dsp:sp modelId="{DE30D434-F637-4308-AC19-C35A7ADBE1C3}">
      <dsp:nvSpPr>
        <dsp:cNvPr id="0" name=""/>
        <dsp:cNvSpPr/>
      </dsp:nvSpPr>
      <dsp:spPr>
        <a:xfrm>
          <a:off x="5358309" y="4224236"/>
          <a:ext cx="2010184" cy="12061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  campus as big as Belgium where you are </a:t>
          </a:r>
          <a:r>
            <a:rPr lang="en-GB" sz="1600" i="1" kern="1200" dirty="0"/>
            <a:t>never more than 30 miles from 20 degrees</a:t>
          </a:r>
          <a:endParaRPr lang="en-US" sz="1600" kern="1200" dirty="0"/>
        </a:p>
      </dsp:txBody>
      <dsp:txXfrm>
        <a:off x="5358309" y="4224236"/>
        <a:ext cx="2010184" cy="1206110"/>
      </dsp:txXfrm>
    </dsp:sp>
    <dsp:sp modelId="{93541D94-A3F6-4BB6-804D-F49BE9149AD0}">
      <dsp:nvSpPr>
        <dsp:cNvPr id="0" name=""/>
        <dsp:cNvSpPr/>
      </dsp:nvSpPr>
      <dsp:spPr>
        <a:xfrm>
          <a:off x="7569511" y="4224236"/>
          <a:ext cx="2010184" cy="1206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CPD package to make teachers accredited in a second subject </a:t>
          </a:r>
        </a:p>
      </dsp:txBody>
      <dsp:txXfrm>
        <a:off x="7569511" y="4224236"/>
        <a:ext cx="2010184" cy="1206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04C9-7DB5-4E86-9301-5A213FFA143E}">
      <dsp:nvSpPr>
        <dsp:cNvPr id="0" name=""/>
        <dsp:cNvSpPr/>
      </dsp:nvSpPr>
      <dsp:spPr>
        <a:xfrm>
          <a:off x="0" y="1648"/>
          <a:ext cx="531454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A3453-F2BB-488C-957B-7D5EA1E10619}">
      <dsp:nvSpPr>
        <dsp:cNvPr id="0" name=""/>
        <dsp:cNvSpPr/>
      </dsp:nvSpPr>
      <dsp:spPr>
        <a:xfrm>
          <a:off x="0" y="1648"/>
          <a:ext cx="5314543" cy="112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Rapid growth - one degree in 1999 to more than 250 higher </a:t>
          </a:r>
          <a:r>
            <a:rPr lang="en-GB" sz="2200" kern="1200"/>
            <a:t>education programmes now </a:t>
          </a:r>
          <a:endParaRPr lang="en-US" sz="2200" kern="1200" dirty="0"/>
        </a:p>
      </dsp:txBody>
      <dsp:txXfrm>
        <a:off x="0" y="1648"/>
        <a:ext cx="5314543" cy="1124207"/>
      </dsp:txXfrm>
    </dsp:sp>
    <dsp:sp modelId="{3E490113-E5DD-43AE-B9E4-C941EFCD67CE}">
      <dsp:nvSpPr>
        <dsp:cNvPr id="0" name=""/>
        <dsp:cNvSpPr/>
      </dsp:nvSpPr>
      <dsp:spPr>
        <a:xfrm>
          <a:off x="0" y="1125856"/>
          <a:ext cx="531454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858ED-8DCA-4EB6-A5D1-60B202766BE9}">
      <dsp:nvSpPr>
        <dsp:cNvPr id="0" name=""/>
        <dsp:cNvSpPr/>
      </dsp:nvSpPr>
      <dsp:spPr>
        <a:xfrm>
          <a:off x="0" y="1125856"/>
          <a:ext cx="5314543" cy="112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Complexity – multiple, employers, levels, missions, campuses and sectors</a:t>
          </a:r>
          <a:endParaRPr lang="en-US" sz="2200" kern="1200"/>
        </a:p>
      </dsp:txBody>
      <dsp:txXfrm>
        <a:off x="0" y="1125856"/>
        <a:ext cx="5314543" cy="1124207"/>
      </dsp:txXfrm>
    </dsp:sp>
    <dsp:sp modelId="{97B5E981-70CD-4742-99EB-89C3E30385D1}">
      <dsp:nvSpPr>
        <dsp:cNvPr id="0" name=""/>
        <dsp:cNvSpPr/>
      </dsp:nvSpPr>
      <dsp:spPr>
        <a:xfrm>
          <a:off x="0" y="2250063"/>
          <a:ext cx="531454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B278D0-108B-4375-94DA-2AF4F8B56709}">
      <dsp:nvSpPr>
        <dsp:cNvPr id="0" name=""/>
        <dsp:cNvSpPr/>
      </dsp:nvSpPr>
      <dsp:spPr>
        <a:xfrm>
          <a:off x="0" y="2250063"/>
          <a:ext cx="5314543" cy="112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European funding – a double edged sword</a:t>
          </a:r>
          <a:endParaRPr lang="en-US" sz="2200" kern="1200"/>
        </a:p>
      </dsp:txBody>
      <dsp:txXfrm>
        <a:off x="0" y="2250063"/>
        <a:ext cx="5314543" cy="1124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723A4-0154-4A68-9ABA-A38D863B70B5}">
      <dsp:nvSpPr>
        <dsp:cNvPr id="0" name=""/>
        <dsp:cNvSpPr/>
      </dsp:nvSpPr>
      <dsp:spPr>
        <a:xfrm>
          <a:off x="0" y="2885"/>
          <a:ext cx="5693356" cy="6146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E6721-AF49-49BE-9BBB-13240FF6B2DD}">
      <dsp:nvSpPr>
        <dsp:cNvPr id="0" name=""/>
        <dsp:cNvSpPr/>
      </dsp:nvSpPr>
      <dsp:spPr>
        <a:xfrm>
          <a:off x="185945" y="141192"/>
          <a:ext cx="338082" cy="338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42818-557D-4F8A-9A45-25688FA8D94E}">
      <dsp:nvSpPr>
        <dsp:cNvPr id="0" name=""/>
        <dsp:cNvSpPr/>
      </dsp:nvSpPr>
      <dsp:spPr>
        <a:xfrm>
          <a:off x="709972" y="2885"/>
          <a:ext cx="4983383" cy="61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5" tIns="65055" rIns="65055" bIns="650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More modules and units than can be sustained by our student numbers</a:t>
          </a:r>
          <a:endParaRPr lang="en-US" sz="1700" kern="1200" dirty="0"/>
        </a:p>
      </dsp:txBody>
      <dsp:txXfrm>
        <a:off x="709972" y="2885"/>
        <a:ext cx="4983383" cy="614695"/>
      </dsp:txXfrm>
    </dsp:sp>
    <dsp:sp modelId="{F24FCF3D-D8A5-414B-BDE3-7D287C4FAE0B}">
      <dsp:nvSpPr>
        <dsp:cNvPr id="0" name=""/>
        <dsp:cNvSpPr/>
      </dsp:nvSpPr>
      <dsp:spPr>
        <a:xfrm>
          <a:off x="0" y="771254"/>
          <a:ext cx="5693356" cy="6146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47AA2-8484-4BED-B2BD-0B3D84A75B51}">
      <dsp:nvSpPr>
        <dsp:cNvPr id="0" name=""/>
        <dsp:cNvSpPr/>
      </dsp:nvSpPr>
      <dsp:spPr>
        <a:xfrm>
          <a:off x="185945" y="909561"/>
          <a:ext cx="338082" cy="338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C6E3-5DB9-4067-A800-ABEF218B7CF9}">
      <dsp:nvSpPr>
        <dsp:cNvPr id="0" name=""/>
        <dsp:cNvSpPr/>
      </dsp:nvSpPr>
      <dsp:spPr>
        <a:xfrm>
          <a:off x="709972" y="771254"/>
          <a:ext cx="4983383" cy="61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5" tIns="65055" rIns="65055" bIns="650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Staff who have little time for enhancement or  innovation</a:t>
          </a:r>
          <a:endParaRPr lang="en-US" sz="1700" kern="1200" dirty="0"/>
        </a:p>
      </dsp:txBody>
      <dsp:txXfrm>
        <a:off x="709972" y="771254"/>
        <a:ext cx="4983383" cy="614695"/>
      </dsp:txXfrm>
    </dsp:sp>
    <dsp:sp modelId="{0B5BD046-8AF9-431F-BC40-9700CF2D6881}">
      <dsp:nvSpPr>
        <dsp:cNvPr id="0" name=""/>
        <dsp:cNvSpPr/>
      </dsp:nvSpPr>
      <dsp:spPr>
        <a:xfrm>
          <a:off x="0" y="1539623"/>
          <a:ext cx="5693356" cy="6146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8A80-2585-4787-B4B9-0C265B1552C3}">
      <dsp:nvSpPr>
        <dsp:cNvPr id="0" name=""/>
        <dsp:cNvSpPr/>
      </dsp:nvSpPr>
      <dsp:spPr>
        <a:xfrm>
          <a:off x="185945" y="1677930"/>
          <a:ext cx="338082" cy="3380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ABD53-6189-4DF9-81CB-6A272F89EE34}">
      <dsp:nvSpPr>
        <dsp:cNvPr id="0" name=""/>
        <dsp:cNvSpPr/>
      </dsp:nvSpPr>
      <dsp:spPr>
        <a:xfrm>
          <a:off x="709972" y="1539623"/>
          <a:ext cx="4983383" cy="61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5" tIns="65055" rIns="65055" bIns="650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 confusing curriculum offer particularly for those outside the region</a:t>
          </a:r>
          <a:endParaRPr lang="en-US" sz="1700" kern="1200" dirty="0"/>
        </a:p>
      </dsp:txBody>
      <dsp:txXfrm>
        <a:off x="709972" y="1539623"/>
        <a:ext cx="4983383" cy="614695"/>
      </dsp:txXfrm>
    </dsp:sp>
    <dsp:sp modelId="{2D798010-2E4D-4E2E-BFA2-3C473CD768C8}">
      <dsp:nvSpPr>
        <dsp:cNvPr id="0" name=""/>
        <dsp:cNvSpPr/>
      </dsp:nvSpPr>
      <dsp:spPr>
        <a:xfrm>
          <a:off x="0" y="2307992"/>
          <a:ext cx="5693356" cy="6146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0C535-9518-42FF-BBD4-39D6583B0BE3}">
      <dsp:nvSpPr>
        <dsp:cNvPr id="0" name=""/>
        <dsp:cNvSpPr/>
      </dsp:nvSpPr>
      <dsp:spPr>
        <a:xfrm>
          <a:off x="185945" y="2446299"/>
          <a:ext cx="338082" cy="3380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ED357-5859-445F-B9A3-7C27DF92F70B}">
      <dsp:nvSpPr>
        <dsp:cNvPr id="0" name=""/>
        <dsp:cNvSpPr/>
      </dsp:nvSpPr>
      <dsp:spPr>
        <a:xfrm>
          <a:off x="709972" y="2307992"/>
          <a:ext cx="4983383" cy="61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5" tIns="65055" rIns="65055" bIns="650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Choice levels – not at the ‘sweet spot’</a:t>
          </a:r>
          <a:endParaRPr lang="en-US" sz="1700" kern="1200"/>
        </a:p>
      </dsp:txBody>
      <dsp:txXfrm>
        <a:off x="709972" y="2307992"/>
        <a:ext cx="4983383" cy="614695"/>
      </dsp:txXfrm>
    </dsp:sp>
    <dsp:sp modelId="{D427C9CF-96C5-46EE-9818-6B03D93A835D}">
      <dsp:nvSpPr>
        <dsp:cNvPr id="0" name=""/>
        <dsp:cNvSpPr/>
      </dsp:nvSpPr>
      <dsp:spPr>
        <a:xfrm>
          <a:off x="0" y="3076361"/>
          <a:ext cx="5693356" cy="6146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32E18-B4AA-4F5A-818B-70D69C71C4F9}">
      <dsp:nvSpPr>
        <dsp:cNvPr id="0" name=""/>
        <dsp:cNvSpPr/>
      </dsp:nvSpPr>
      <dsp:spPr>
        <a:xfrm>
          <a:off x="185945" y="3214668"/>
          <a:ext cx="338082" cy="3380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5754B-ABB3-41FA-BB63-36378A84A3F3}">
      <dsp:nvSpPr>
        <dsp:cNvPr id="0" name=""/>
        <dsp:cNvSpPr/>
      </dsp:nvSpPr>
      <dsp:spPr>
        <a:xfrm>
          <a:off x="709972" y="3076361"/>
          <a:ext cx="4983383" cy="61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5" tIns="65055" rIns="65055" bIns="650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Loss of innovation and responsiveness to new opportunities</a:t>
          </a:r>
          <a:endParaRPr lang="en-US" sz="1700" kern="1200" dirty="0"/>
        </a:p>
      </dsp:txBody>
      <dsp:txXfrm>
        <a:off x="709972" y="3076361"/>
        <a:ext cx="4983383" cy="614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1E2D-53E6-4E2C-8E1D-CA62ACDF6912}">
      <dsp:nvSpPr>
        <dsp:cNvPr id="0" name=""/>
        <dsp:cNvSpPr/>
      </dsp:nvSpPr>
      <dsp:spPr>
        <a:xfrm>
          <a:off x="0" y="29000"/>
          <a:ext cx="10515600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local </a:t>
          </a:r>
          <a:endParaRPr lang="en-US" sz="5300" kern="1200"/>
        </a:p>
      </dsp:txBody>
      <dsp:txXfrm>
        <a:off x="62055" y="91055"/>
        <a:ext cx="10391490" cy="1147095"/>
      </dsp:txXfrm>
    </dsp:sp>
    <dsp:sp modelId="{DF14884E-EA78-4F95-BB42-DEC8761D890B}">
      <dsp:nvSpPr>
        <dsp:cNvPr id="0" name=""/>
        <dsp:cNvSpPr/>
      </dsp:nvSpPr>
      <dsp:spPr>
        <a:xfrm>
          <a:off x="0" y="1452846"/>
          <a:ext cx="10515600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regional core </a:t>
          </a:r>
          <a:endParaRPr lang="en-US" sz="5300" kern="1200"/>
        </a:p>
      </dsp:txBody>
      <dsp:txXfrm>
        <a:off x="62055" y="1514901"/>
        <a:ext cx="10391490" cy="1147095"/>
      </dsp:txXfrm>
    </dsp:sp>
    <dsp:sp modelId="{4AAF3567-6F90-4DFF-8BBB-AE503086C0B7}">
      <dsp:nvSpPr>
        <dsp:cNvPr id="0" name=""/>
        <dsp:cNvSpPr/>
      </dsp:nvSpPr>
      <dsp:spPr>
        <a:xfrm>
          <a:off x="0" y="2876691"/>
          <a:ext cx="10515600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inward attractor</a:t>
          </a:r>
          <a:endParaRPr lang="en-US" sz="5300" kern="1200"/>
        </a:p>
      </dsp:txBody>
      <dsp:txXfrm>
        <a:off x="62055" y="2938746"/>
        <a:ext cx="10391490" cy="1147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BF83E-2062-4599-A0D1-970BF90822B1}">
      <dsp:nvSpPr>
        <dsp:cNvPr id="0" name=""/>
        <dsp:cNvSpPr/>
      </dsp:nvSpPr>
      <dsp:spPr>
        <a:xfrm>
          <a:off x="0" y="576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409CD-2FF0-41CC-AB30-3358F2306310}">
      <dsp:nvSpPr>
        <dsp:cNvPr id="0" name=""/>
        <dsp:cNvSpPr/>
      </dsp:nvSpPr>
      <dsp:spPr>
        <a:xfrm>
          <a:off x="408385" y="304334"/>
          <a:ext cx="742519" cy="742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29973-94FA-4DA2-9B7F-DEB46114A04E}">
      <dsp:nvSpPr>
        <dsp:cNvPr id="0" name=""/>
        <dsp:cNvSpPr/>
      </dsp:nvSpPr>
      <dsp:spPr>
        <a:xfrm>
          <a:off x="1559290" y="576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Reduce total number of modules and units</a:t>
          </a:r>
          <a:endParaRPr lang="en-US" sz="2500" kern="1200"/>
        </a:p>
      </dsp:txBody>
      <dsp:txXfrm>
        <a:off x="1559290" y="576"/>
        <a:ext cx="4185394" cy="1350034"/>
      </dsp:txXfrm>
    </dsp:sp>
    <dsp:sp modelId="{31E85565-3F3B-4B73-BCFF-87B7EA4A5202}">
      <dsp:nvSpPr>
        <dsp:cNvPr id="0" name=""/>
        <dsp:cNvSpPr/>
      </dsp:nvSpPr>
      <dsp:spPr>
        <a:xfrm>
          <a:off x="0" y="1688120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6D495-0E1B-4414-95BB-B5CE207F3136}">
      <dsp:nvSpPr>
        <dsp:cNvPr id="0" name=""/>
        <dsp:cNvSpPr/>
      </dsp:nvSpPr>
      <dsp:spPr>
        <a:xfrm>
          <a:off x="408385" y="1991878"/>
          <a:ext cx="742519" cy="742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4D50A-50DD-4A06-AD22-4F4D97CDE394}">
      <dsp:nvSpPr>
        <dsp:cNvPr id="0" name=""/>
        <dsp:cNvSpPr/>
      </dsp:nvSpPr>
      <dsp:spPr>
        <a:xfrm>
          <a:off x="1559290" y="1688120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Increase shared delivery (range of blends)</a:t>
          </a:r>
          <a:endParaRPr lang="en-US" sz="2500" kern="1200"/>
        </a:p>
      </dsp:txBody>
      <dsp:txXfrm>
        <a:off x="1559290" y="1688120"/>
        <a:ext cx="4185394" cy="1350034"/>
      </dsp:txXfrm>
    </dsp:sp>
    <dsp:sp modelId="{F1EC1063-8F97-4FDC-94C4-7A2661C78949}">
      <dsp:nvSpPr>
        <dsp:cNvPr id="0" name=""/>
        <dsp:cNvSpPr/>
      </dsp:nvSpPr>
      <dsp:spPr>
        <a:xfrm>
          <a:off x="0" y="3375664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93685-42DB-467F-BFE2-5DC1FBA41153}">
      <dsp:nvSpPr>
        <dsp:cNvPr id="0" name=""/>
        <dsp:cNvSpPr/>
      </dsp:nvSpPr>
      <dsp:spPr>
        <a:xfrm>
          <a:off x="408385" y="3679422"/>
          <a:ext cx="742519" cy="742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EFBA-A746-47C0-9EC2-0EAC486B0383}">
      <dsp:nvSpPr>
        <dsp:cNvPr id="0" name=""/>
        <dsp:cNvSpPr/>
      </dsp:nvSpPr>
      <dsp:spPr>
        <a:xfrm>
          <a:off x="1559290" y="3375664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Use released resource to innovate</a:t>
          </a:r>
          <a:endParaRPr lang="en-US" sz="2500" kern="1200"/>
        </a:p>
      </dsp:txBody>
      <dsp:txXfrm>
        <a:off x="1559290" y="3375664"/>
        <a:ext cx="4185394" cy="1350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D665-1387-4324-AA86-A0E38570DED0}">
      <dsp:nvSpPr>
        <dsp:cNvPr id="0" name=""/>
        <dsp:cNvSpPr/>
      </dsp:nvSpPr>
      <dsp:spPr>
        <a:xfrm>
          <a:off x="0" y="899017"/>
          <a:ext cx="7155805" cy="671580"/>
        </a:xfrm>
        <a:prstGeom prst="roundRect">
          <a:avLst/>
        </a:prstGeom>
        <a:solidFill>
          <a:schemeClr val="tx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Annual review of regional core programmes</a:t>
          </a:r>
          <a:endParaRPr lang="en-US" sz="2800" kern="1200"/>
        </a:p>
      </dsp:txBody>
      <dsp:txXfrm>
        <a:off x="32784" y="931801"/>
        <a:ext cx="7090237" cy="606012"/>
      </dsp:txXfrm>
    </dsp:sp>
    <dsp:sp modelId="{DC5120E0-1386-4104-9E48-4B3AFACEB0FB}">
      <dsp:nvSpPr>
        <dsp:cNvPr id="0" name=""/>
        <dsp:cNvSpPr/>
      </dsp:nvSpPr>
      <dsp:spPr>
        <a:xfrm>
          <a:off x="0" y="1651238"/>
          <a:ext cx="7155805" cy="67158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Annual review of inward attractor programmes</a:t>
          </a:r>
          <a:endParaRPr lang="en-US" sz="2800" kern="1200" dirty="0"/>
        </a:p>
      </dsp:txBody>
      <dsp:txXfrm>
        <a:off x="32784" y="1684022"/>
        <a:ext cx="7090237" cy="606012"/>
      </dsp:txXfrm>
    </dsp:sp>
    <dsp:sp modelId="{877486C0-3292-438F-8C64-2D81A16BC527}">
      <dsp:nvSpPr>
        <dsp:cNvPr id="0" name=""/>
        <dsp:cNvSpPr/>
      </dsp:nvSpPr>
      <dsp:spPr>
        <a:xfrm>
          <a:off x="0" y="2403458"/>
          <a:ext cx="7155805" cy="671580"/>
        </a:xfrm>
        <a:prstGeom prst="roundRect">
          <a:avLst/>
        </a:prstGeom>
        <a:solidFill>
          <a:schemeClr val="tx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Annual horizon &amp; opportunities analysis </a:t>
          </a:r>
          <a:endParaRPr lang="en-US" sz="2800" kern="1200" dirty="0"/>
        </a:p>
      </dsp:txBody>
      <dsp:txXfrm>
        <a:off x="32784" y="2436242"/>
        <a:ext cx="7090237" cy="606012"/>
      </dsp:txXfrm>
    </dsp:sp>
    <dsp:sp modelId="{726C4D15-5D8A-4214-AFAC-41D9FFED047F}">
      <dsp:nvSpPr>
        <dsp:cNvPr id="0" name=""/>
        <dsp:cNvSpPr/>
      </dsp:nvSpPr>
      <dsp:spPr>
        <a:xfrm>
          <a:off x="0" y="3155678"/>
          <a:ext cx="7155805" cy="67158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Invest, evolve and retire</a:t>
          </a:r>
          <a:endParaRPr lang="en-US" sz="2800" kern="1200"/>
        </a:p>
      </dsp:txBody>
      <dsp:txXfrm>
        <a:off x="32784" y="3188462"/>
        <a:ext cx="7090237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76DAF-8DFF-47CE-BA4B-EF5D68F31F89}">
      <dsp:nvSpPr>
        <dsp:cNvPr id="0" name=""/>
        <dsp:cNvSpPr/>
      </dsp:nvSpPr>
      <dsp:spPr>
        <a:xfrm>
          <a:off x="0" y="2307"/>
          <a:ext cx="69627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D8153-45E6-44D3-A5A7-1C4CB9A8DC05}">
      <dsp:nvSpPr>
        <dsp:cNvPr id="0" name=""/>
        <dsp:cNvSpPr/>
      </dsp:nvSpPr>
      <dsp:spPr>
        <a:xfrm>
          <a:off x="0" y="2307"/>
          <a:ext cx="6962775" cy="157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 dirty="0"/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Tertiary pathways</a:t>
          </a:r>
          <a:endParaRPr lang="en-US" sz="3800" kern="1200" dirty="0"/>
        </a:p>
      </dsp:txBody>
      <dsp:txXfrm>
        <a:off x="0" y="2307"/>
        <a:ext cx="6962775" cy="1573886"/>
      </dsp:txXfrm>
    </dsp:sp>
    <dsp:sp modelId="{4D1448F5-4817-420F-A6C6-052264280CCA}">
      <dsp:nvSpPr>
        <dsp:cNvPr id="0" name=""/>
        <dsp:cNvSpPr/>
      </dsp:nvSpPr>
      <dsp:spPr>
        <a:xfrm>
          <a:off x="0" y="1576194"/>
          <a:ext cx="69627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77C05-B99A-47DF-85C6-C4EF597A63D6}">
      <dsp:nvSpPr>
        <dsp:cNvPr id="0" name=""/>
        <dsp:cNvSpPr/>
      </dsp:nvSpPr>
      <dsp:spPr>
        <a:xfrm>
          <a:off x="0" y="1576194"/>
          <a:ext cx="6962775" cy="157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Convergence of systems &amp; cultures</a:t>
          </a:r>
          <a:endParaRPr lang="en-US" sz="3800" kern="1200"/>
        </a:p>
      </dsp:txBody>
      <dsp:txXfrm>
        <a:off x="0" y="1576194"/>
        <a:ext cx="6962775" cy="1573886"/>
      </dsp:txXfrm>
    </dsp:sp>
    <dsp:sp modelId="{5ECBDB6A-DB1F-4570-92F1-0334E7FE0265}">
      <dsp:nvSpPr>
        <dsp:cNvPr id="0" name=""/>
        <dsp:cNvSpPr/>
      </dsp:nvSpPr>
      <dsp:spPr>
        <a:xfrm>
          <a:off x="0" y="3150081"/>
          <a:ext cx="69627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14E5D-597D-474B-9D66-C4D19D43F7A2}">
      <dsp:nvSpPr>
        <dsp:cNvPr id="0" name=""/>
        <dsp:cNvSpPr/>
      </dsp:nvSpPr>
      <dsp:spPr>
        <a:xfrm>
          <a:off x="0" y="3150081"/>
          <a:ext cx="6962775" cy="157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Level ‘blind’ for students, communities and industry</a:t>
          </a:r>
          <a:endParaRPr lang="en-US" sz="3800" kern="1200"/>
        </a:p>
      </dsp:txBody>
      <dsp:txXfrm>
        <a:off x="0" y="3150081"/>
        <a:ext cx="6962775" cy="1573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056A-E13A-4DCC-9227-3D34B008B7DE}">
      <dsp:nvSpPr>
        <dsp:cNvPr id="0" name=""/>
        <dsp:cNvSpPr/>
      </dsp:nvSpPr>
      <dsp:spPr>
        <a:xfrm>
          <a:off x="846497" y="41974"/>
          <a:ext cx="1342233" cy="13422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63025-4884-4AE3-B842-38FC0CCDDB90}">
      <dsp:nvSpPr>
        <dsp:cNvPr id="0" name=""/>
        <dsp:cNvSpPr/>
      </dsp:nvSpPr>
      <dsp:spPr>
        <a:xfrm>
          <a:off x="1132547" y="328024"/>
          <a:ext cx="770134" cy="7701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AD352-1AF6-482B-91C8-1F89A9B9D807}">
      <dsp:nvSpPr>
        <dsp:cNvPr id="0" name=""/>
        <dsp:cNvSpPr/>
      </dsp:nvSpPr>
      <dsp:spPr>
        <a:xfrm>
          <a:off x="417422" y="1802281"/>
          <a:ext cx="2200383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Increased numbers of students in the inward attractors including international</a:t>
          </a:r>
          <a:endParaRPr lang="en-US" sz="1400" kern="1200" dirty="0"/>
        </a:p>
      </dsp:txBody>
      <dsp:txXfrm>
        <a:off x="417422" y="1802281"/>
        <a:ext cx="2200383" cy="877500"/>
      </dsp:txXfrm>
    </dsp:sp>
    <dsp:sp modelId="{1B6FA6B5-32DD-4DB2-8ADE-ED163E371247}">
      <dsp:nvSpPr>
        <dsp:cNvPr id="0" name=""/>
        <dsp:cNvSpPr/>
      </dsp:nvSpPr>
      <dsp:spPr>
        <a:xfrm>
          <a:off x="3431947" y="41974"/>
          <a:ext cx="1342233" cy="13422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7E40C-4CED-4328-8B58-D8283473F312}">
      <dsp:nvSpPr>
        <dsp:cNvPr id="0" name=""/>
        <dsp:cNvSpPr/>
      </dsp:nvSpPr>
      <dsp:spPr>
        <a:xfrm>
          <a:off x="3717997" y="328024"/>
          <a:ext cx="770134" cy="7701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14A91-97FB-4DAD-98C0-7EBAEE190E20}">
      <dsp:nvSpPr>
        <dsp:cNvPr id="0" name=""/>
        <dsp:cNvSpPr/>
      </dsp:nvSpPr>
      <dsp:spPr>
        <a:xfrm>
          <a:off x="3002872" y="1802281"/>
          <a:ext cx="2200383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Increasing collaboration and co-development with industry  </a:t>
          </a:r>
          <a:endParaRPr lang="en-US" sz="1400" kern="1200"/>
        </a:p>
      </dsp:txBody>
      <dsp:txXfrm>
        <a:off x="3002872" y="1802281"/>
        <a:ext cx="2200383" cy="877500"/>
      </dsp:txXfrm>
    </dsp:sp>
    <dsp:sp modelId="{866A4411-914F-42DA-B067-C4584AFEAF42}">
      <dsp:nvSpPr>
        <dsp:cNvPr id="0" name=""/>
        <dsp:cNvSpPr/>
      </dsp:nvSpPr>
      <dsp:spPr>
        <a:xfrm>
          <a:off x="6017397" y="41974"/>
          <a:ext cx="1342233" cy="13422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1CA6D-F040-48AC-B9C3-F5FEFC39E878}">
      <dsp:nvSpPr>
        <dsp:cNvPr id="0" name=""/>
        <dsp:cNvSpPr/>
      </dsp:nvSpPr>
      <dsp:spPr>
        <a:xfrm>
          <a:off x="6303447" y="328024"/>
          <a:ext cx="770134" cy="7701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6101D-6D63-4600-930B-57A2862FB05A}">
      <dsp:nvSpPr>
        <dsp:cNvPr id="0" name=""/>
        <dsp:cNvSpPr/>
      </dsp:nvSpPr>
      <dsp:spPr>
        <a:xfrm>
          <a:off x="5588323" y="1802281"/>
          <a:ext cx="2200383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more ecosystem approaches – training, research and knowledge exchange</a:t>
          </a:r>
          <a:endParaRPr lang="en-US" sz="1400" kern="1200"/>
        </a:p>
      </dsp:txBody>
      <dsp:txXfrm>
        <a:off x="5588323" y="1802281"/>
        <a:ext cx="2200383" cy="877500"/>
      </dsp:txXfrm>
    </dsp:sp>
    <dsp:sp modelId="{D79AD085-24E0-4E9C-B614-F857AF5EA37C}">
      <dsp:nvSpPr>
        <dsp:cNvPr id="0" name=""/>
        <dsp:cNvSpPr/>
      </dsp:nvSpPr>
      <dsp:spPr>
        <a:xfrm>
          <a:off x="2139222" y="3229876"/>
          <a:ext cx="1342233" cy="13422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71DCF-D056-4226-B56D-923272B31EC2}">
      <dsp:nvSpPr>
        <dsp:cNvPr id="0" name=""/>
        <dsp:cNvSpPr/>
      </dsp:nvSpPr>
      <dsp:spPr>
        <a:xfrm>
          <a:off x="2425272" y="3515926"/>
          <a:ext cx="770134" cy="7701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7A563-E5E3-44C2-A97B-98273869AAD2}">
      <dsp:nvSpPr>
        <dsp:cNvPr id="0" name=""/>
        <dsp:cNvSpPr/>
      </dsp:nvSpPr>
      <dsp:spPr>
        <a:xfrm>
          <a:off x="1710147" y="4990183"/>
          <a:ext cx="2200383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New subjects as the world seeks solutions to existentially problems</a:t>
          </a:r>
          <a:endParaRPr lang="en-US" sz="1400" kern="1200"/>
        </a:p>
      </dsp:txBody>
      <dsp:txXfrm>
        <a:off x="1710147" y="4990183"/>
        <a:ext cx="2200383" cy="877500"/>
      </dsp:txXfrm>
    </dsp:sp>
    <dsp:sp modelId="{5F4847E9-86A1-45B1-BA98-DB5D8D804BD7}">
      <dsp:nvSpPr>
        <dsp:cNvPr id="0" name=""/>
        <dsp:cNvSpPr/>
      </dsp:nvSpPr>
      <dsp:spPr>
        <a:xfrm>
          <a:off x="4724672" y="3229876"/>
          <a:ext cx="1342233" cy="13422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5F692-62F6-4055-9020-C70693AC5C6B}">
      <dsp:nvSpPr>
        <dsp:cNvPr id="0" name=""/>
        <dsp:cNvSpPr/>
      </dsp:nvSpPr>
      <dsp:spPr>
        <a:xfrm>
          <a:off x="5010722" y="3515926"/>
          <a:ext cx="770134" cy="7701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FA48B-6467-433C-8E61-77BA4C5AED9A}">
      <dsp:nvSpPr>
        <dsp:cNvPr id="0" name=""/>
        <dsp:cNvSpPr/>
      </dsp:nvSpPr>
      <dsp:spPr>
        <a:xfrm>
          <a:off x="4295598" y="4990183"/>
          <a:ext cx="2200383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New pedagogic and business models</a:t>
          </a:r>
          <a:endParaRPr lang="en-US" sz="1400" kern="1200"/>
        </a:p>
      </dsp:txBody>
      <dsp:txXfrm>
        <a:off x="4295598" y="4990183"/>
        <a:ext cx="2200383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#6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#15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72E7-5B84-4DB5-BB06-1E8028888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307B5-4801-4BB7-9DAC-9830BCE4A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935E2-1FCB-46BF-9BA5-BF9AA2BC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5FED0-FB09-4669-AEB4-76C306CF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3076-27CB-4A3B-AE14-E04E996E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8E02-BD77-4BDA-9623-7326FE4E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F74E1-6DF4-42D1-9CAB-5F20F58BE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8AA05-BD90-478F-89A2-57230FCF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0DEF5-DA92-40E3-A485-C0C4B4C6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197F2-4399-4F4B-8173-5C786F27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8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07E622-CDEB-44F7-A9E1-A9217B27E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5DF31-A518-4320-9AE0-44F1E8F01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B761E-4409-4117-969D-918C97C4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21B5-3057-4546-A174-EBA55197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97450-6753-4C6C-825D-7FA0F6D4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A56F-10BB-40EF-84CC-030FD475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93A9-2F65-4378-B648-D8689040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48133-BF20-415F-9404-8FE9F21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C71F5-9BE9-4E34-A272-0B5AD162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ABF6-38FC-428D-9201-2A5C5748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604A-183E-4455-8647-AE397B62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58C64-92F1-478C-9197-27DD5C54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88FB-DB2D-4599-ADCE-B73612E8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0ABF-8FCE-4B01-91F5-DC05FE21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2599-83ED-45DF-ABD5-88588B9C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9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67F8-8E56-4C01-815D-E302AEE5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FA47-3104-4C52-951E-6726C42DF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02540-1F74-46C9-889B-20D3E87AF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B1C8-CA6B-456E-B702-C09D3FB0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7C1D9-4549-4D6A-88BB-D895F836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C9230-EDB0-4A71-99C8-7B7C265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2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FFEBC-52B7-4805-B96B-66CB89C3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B2DC-0EFC-448E-8CE9-65ECEA95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086A0-CB33-4C66-B7D0-41D58CEB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CCEF3-C809-4C4A-B52A-4A16E5652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1009A-F6CB-4A57-8D6E-33C96B475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381F3-2292-47B4-B3B1-062D1E48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B11D6-1636-45C9-8B1D-CF2659AA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D1F0C-C27D-4B93-8510-CADFA902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6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7EEF-499B-4B69-96AA-3741D4B4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77D76-B30B-49CB-94E9-2C9979A1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AD7EF-8C62-4980-9DB8-1E6E6AF8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53E21-AFB3-4165-A6CB-EFD39A47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4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070F7-50DF-469E-A956-847184D5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51E21-363E-453C-B7AE-B6FBE1C2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BE164-1B1D-442C-93E6-A1B8FC88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E933-0585-45B2-8DE2-4D460B1A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ABF6-4234-4ADA-9342-8407B684B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0503B-9663-48EC-B1F0-4B13D4FC0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B4DCD-CE49-47F6-9D6A-64093C2A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034BD-E568-4A16-9C44-A2C819F8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BD1D6-DE3D-4CE1-AA6F-A8E94C5F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2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0E98-2DD7-474B-8C28-D6E09DEE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B27B-437A-427D-A275-88A84DEA4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4C993-71B5-4B51-BAA7-D981D8766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C4DDA-5395-44B6-8AC7-75A4B0D8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4DE21-674A-4167-BCCF-D1C80A0C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49CBE-336B-4DBD-B571-8219AF5A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6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FCC66-64CF-496F-8777-8D22F6BE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4BB59-9E4B-477D-8D04-C1B6083B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9562F-6FD7-48BB-BCC1-0C01CCF79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93EE1-4A76-4C3D-BD2F-DE441A4A452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F68A-6F90-4DB3-ADDD-3174A7E22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AF4AC-489F-4F37-9BD6-D3510A5D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947D-F62C-46EC-9E05-A3E48059C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DE2D-FC41-49F7-B64E-0E4213235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Curriculum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FE7D4-4494-4F73-BD87-00A4F21F5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UHI Foundation</a:t>
            </a:r>
          </a:p>
          <a:p>
            <a:pPr algn="l"/>
            <a:endParaRPr lang="en-GB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129E82D7-815F-49AC-8D52-3CEBD8803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" r="2871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297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BF9E53-BF54-40D6-87F6-89357140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GB" sz="4800"/>
              <a:t>Solutions 5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9139953-8C9A-4205-A6CD-FEB846201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622170"/>
              </p:ext>
            </p:extLst>
          </p:nvPr>
        </p:nvGraphicFramePr>
        <p:xfrm>
          <a:off x="3610542" y="548706"/>
          <a:ext cx="8206129" cy="590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41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C38A-E917-47CF-8AA9-4CAF1A90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609074"/>
            <a:ext cx="6677026" cy="1325563"/>
          </a:xfrm>
        </p:spPr>
        <p:txBody>
          <a:bodyPr>
            <a:normAutofit/>
          </a:bodyPr>
          <a:lstStyle/>
          <a:p>
            <a:r>
              <a:rPr lang="en-GB" dirty="0"/>
              <a:t>UHI’s curriculum provides….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E38A-AC9D-4C5F-ACE7-74526DD0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3" y="2827468"/>
            <a:ext cx="7064318" cy="4276638"/>
          </a:xfrm>
        </p:spPr>
        <p:txBody>
          <a:bodyPr anchor="t">
            <a:normAutofit/>
          </a:bodyPr>
          <a:lstStyle/>
          <a:p>
            <a:r>
              <a:rPr lang="en-GB" dirty="0"/>
              <a:t>Access to learning: locally, regionally &amp;  internationally</a:t>
            </a:r>
          </a:p>
          <a:p>
            <a:r>
              <a:rPr lang="en-GB" dirty="0"/>
              <a:t>opportunities for individuals &amp; communities </a:t>
            </a:r>
          </a:p>
          <a:p>
            <a:r>
              <a:rPr lang="en-GB" dirty="0"/>
              <a:t>Support for regional development</a:t>
            </a:r>
          </a:p>
          <a:p>
            <a:r>
              <a:rPr lang="en-GB" dirty="0"/>
              <a:t>Learning at every stage from school to post doctoral </a:t>
            </a:r>
          </a:p>
          <a:p>
            <a:r>
              <a:rPr lang="en-GB" dirty="0"/>
              <a:t>A bridge between our research and our training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Abstract blurred public library with bookshelves">
            <a:extLst>
              <a:ext uri="{FF2B5EF4-FFF2-40B4-BE49-F238E27FC236}">
                <a16:creationId xmlns:a16="http://schemas.microsoft.com/office/drawing/2014/main" id="{F9BAFEDA-D38F-4A0F-9ACD-732E29B84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" r="29054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470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2655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B6EE2-D19D-4C85-99B4-B4B059A9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556" y="7594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in our DNA</a:t>
            </a:r>
            <a:endParaRPr lang="en-GB" dirty="0"/>
          </a:p>
        </p:txBody>
      </p:sp>
      <p:pic>
        <p:nvPicPr>
          <p:cNvPr id="6" name="Picture 5" descr="One glowing fluorescent bulb amonst unlit incandescent bulbs">
            <a:extLst>
              <a:ext uri="{FF2B5EF4-FFF2-40B4-BE49-F238E27FC236}">
                <a16:creationId xmlns:a16="http://schemas.microsoft.com/office/drawing/2014/main" id="{0B5B8450-8E4E-47C8-B961-1AE0E064F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6" r="37136"/>
          <a:stretch/>
        </p:blipFill>
        <p:spPr>
          <a:xfrm>
            <a:off x="20" y="10"/>
            <a:ext cx="2352655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3B176B-6F7F-4F5D-AFF6-5719FE84A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827434"/>
              </p:ext>
            </p:extLst>
          </p:nvPr>
        </p:nvGraphicFramePr>
        <p:xfrm>
          <a:off x="2268909" y="1187866"/>
          <a:ext cx="10515600" cy="543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415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F929-8ADF-40D3-A4C6-36C2DB6B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/>
              <a:t>Roots of our curriculum issues</a:t>
            </a:r>
          </a:p>
        </p:txBody>
      </p:sp>
      <p:sp>
        <p:nvSpPr>
          <p:cNvPr id="25" name="Freeform: Shape 2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64C53-84EA-4274-A49C-745EBCA45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7" r="2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F282A4-1009-4495-9812-6A4C044E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538002"/>
              </p:ext>
            </p:extLst>
          </p:nvPr>
        </p:nvGraphicFramePr>
        <p:xfrm>
          <a:off x="6234329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84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534D-DE16-4D2A-AE60-8861928B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Curriculum problems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BFA90D0-5DD6-4A65-AFDB-EEDDF8E8F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0" r="2315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79B719E-5A40-4501-8B43-6D5B47596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7406"/>
              </p:ext>
            </p:extLst>
          </p:nvPr>
        </p:nvGraphicFramePr>
        <p:xfrm>
          <a:off x="5939653" y="2279017"/>
          <a:ext cx="5693356" cy="369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706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B9655-62FC-4D5A-84BF-F8811686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Solutions 1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0E37080-38B1-4DF1-A5DB-C81902D37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41974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19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35">
            <a:extLst>
              <a:ext uri="{FF2B5EF4-FFF2-40B4-BE49-F238E27FC236}">
                <a16:creationId xmlns:a16="http://schemas.microsoft.com/office/drawing/2014/main" id="{08BD8BEE-9BB1-421D-9A97-F8C317E1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4" b="59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6B6F8-C8EF-4713-B30E-C7249639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Solutions 2</a:t>
            </a:r>
          </a:p>
        </p:txBody>
      </p:sp>
      <p:cxnSp>
        <p:nvCxnSpPr>
          <p:cNvPr id="70" name="Straight Connector 4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A024ADED-A4F6-4545-908B-C7D36ECF0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11079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63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B536B-F7C8-4DF2-AD7C-426AB2751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-16778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BCE6E-3597-4C6C-802E-219A6084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Solutions 3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6432B8-52C4-4EF4-A510-A911A8F4B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84610"/>
              </p:ext>
            </p:extLst>
          </p:nvPr>
        </p:nvGraphicFramePr>
        <p:xfrm>
          <a:off x="4924341" y="1065862"/>
          <a:ext cx="715580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9258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DFCC13C5-FABD-4850-BC9C-883B68FD7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4BD57-CD4C-4AE4-B99C-B259C544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84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Solutions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DDABAAF-6A12-4FD3-9945-4E77E9A29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42686"/>
              </p:ext>
            </p:extLst>
          </p:nvPr>
        </p:nvGraphicFramePr>
        <p:xfrm>
          <a:off x="4941299" y="1637362"/>
          <a:ext cx="696277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460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415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Curriculum review</vt:lpstr>
      <vt:lpstr>UHI’s curriculum provides….</vt:lpstr>
      <vt:lpstr>Innovation in our DNA</vt:lpstr>
      <vt:lpstr>Roots of our curriculum issues</vt:lpstr>
      <vt:lpstr>Curriculum problems</vt:lpstr>
      <vt:lpstr>Solutions 1</vt:lpstr>
      <vt:lpstr>Solutions 2</vt:lpstr>
      <vt:lpstr>Solutions 3 </vt:lpstr>
      <vt:lpstr>Solutions 4</vt:lpstr>
      <vt:lpstr>Solutions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review</dc:title>
  <dc:creator>Gary Campbell</dc:creator>
  <cp:lastModifiedBy>Gary Campbell</cp:lastModifiedBy>
  <cp:revision>1</cp:revision>
  <dcterms:created xsi:type="dcterms:W3CDTF">2021-10-20T10:20:12Z</dcterms:created>
  <dcterms:modified xsi:type="dcterms:W3CDTF">2021-10-20T12:59:49Z</dcterms:modified>
</cp:coreProperties>
</file>