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22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51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21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33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2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3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55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60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54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8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0A434-AF89-4558-A0F5-2619001D739D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A1BA5-CB06-499F-9983-71EDFAD2B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09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C09169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22828"/>
            <a:ext cx="9157498" cy="686736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Gill Sans MT" panose="020B0502020104020203" pitchFamily="34" charset="0"/>
                <a:cs typeface="Arial" panose="020B0604020202020204" pitchFamily="34" charset="0"/>
              </a:rPr>
              <a:t>If you want to </a:t>
            </a:r>
            <a:r>
              <a:rPr lang="en-GB" smtClean="0">
                <a:latin typeface="Gill Sans MT" panose="020B0502020104020203" pitchFamily="34" charset="0"/>
                <a:cs typeface="Arial" panose="020B0604020202020204" pitchFamily="34" charset="0"/>
              </a:rPr>
              <a:t>go fast, </a:t>
            </a:r>
            <a:r>
              <a:rPr lang="en-GB" dirty="0" smtClean="0">
                <a:latin typeface="Gill Sans MT" panose="020B0502020104020203" pitchFamily="34" charset="0"/>
                <a:cs typeface="Arial" panose="020B0604020202020204" pitchFamily="34" charset="0"/>
              </a:rPr>
              <a:t>go alone</a:t>
            </a:r>
            <a:br>
              <a:rPr lang="en-GB" dirty="0" smtClean="0">
                <a:latin typeface="Gill Sans MT" panose="020B0502020104020203" pitchFamily="34" charset="0"/>
                <a:cs typeface="Arial" panose="020B0604020202020204" pitchFamily="34" charset="0"/>
              </a:rPr>
            </a:br>
            <a:endParaRPr lang="en-GB" dirty="0" smtClean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62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C09169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22828"/>
            <a:ext cx="9157498" cy="686736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Gill Sans MT" panose="020B0502020104020203" pitchFamily="34" charset="0"/>
                <a:cs typeface="Arial" panose="020B0604020202020204" pitchFamily="34" charset="0"/>
              </a:rPr>
              <a:t>If you want to go fast, go alone</a:t>
            </a:r>
            <a:br>
              <a:rPr lang="en-GB" dirty="0" smtClean="0">
                <a:latin typeface="Gill Sans MT" panose="020B0502020104020203" pitchFamily="34" charset="0"/>
                <a:cs typeface="Arial" panose="020B0604020202020204" pitchFamily="34" charset="0"/>
              </a:rPr>
            </a:br>
            <a:endParaRPr lang="en-GB" dirty="0" smtClean="0"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9592" y="3795573"/>
            <a:ext cx="77562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>
                <a:latin typeface="Gill Sans MT" panose="020B0502020104020203" pitchFamily="34" charset="0"/>
                <a:cs typeface="Arial" panose="020B0604020202020204" pitchFamily="34" charset="0"/>
              </a:rPr>
              <a:t>If you want to go far, go together.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67560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28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If you want to go fast, go alone </vt:lpstr>
      <vt:lpstr>If you want to go fast, go alone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you want to go fast, go alone If you want to go far, go together.</dc:title>
  <dc:creator>Will Boyd Wallis</dc:creator>
  <cp:lastModifiedBy>Will Boyd Wallis</cp:lastModifiedBy>
  <cp:revision>4</cp:revision>
  <dcterms:created xsi:type="dcterms:W3CDTF">2016-03-24T15:53:10Z</dcterms:created>
  <dcterms:modified xsi:type="dcterms:W3CDTF">2016-03-24T16:38:25Z</dcterms:modified>
</cp:coreProperties>
</file>