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1" r:id="rId8"/>
    <p:sldId id="259" r:id="rId9"/>
    <p:sldId id="268" r:id="rId10"/>
    <p:sldId id="262" r:id="rId11"/>
    <p:sldId id="269" r:id="rId12"/>
    <p:sldId id="264" r:id="rId13"/>
    <p:sldId id="270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Steele" initials="JS" lastIdx="1" clrIdx="0">
    <p:extLst>
      <p:ext uri="{19B8F6BF-5375-455C-9EA6-DF929625EA0E}">
        <p15:presenceInfo xmlns:p15="http://schemas.microsoft.com/office/powerpoint/2012/main" userId="S::EO09JS@uhi.ac.uk::6c43c919-d1a3-44ea-86b9-61ab2243d7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33CC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AEB8ED-DC6B-4F7E-AA0E-000F42410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FDC79-B8B1-4481-B97B-1BEB698FB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E07D4-8F7B-46EE-AC1E-F7E7F75E7B38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AD8E0-DD9C-445D-BBCB-CFC5616CC3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1C4EC-5C12-4344-ADB9-C11E942129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75D4-7A8C-4051-B567-989A48E53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3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41372-E3B9-4EF3-87D6-7AC9F511F72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0A92-59EF-4FDC-AB02-7E438F75E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2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3AE9-C3BD-4AB9-B11A-FC10C8767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8AD24-9411-4DE4-953D-5B6E37BC2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6059B-0692-4BD3-A5A8-77A09D23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A0F7-7835-4A2F-BA19-8D52A4D4357F}" type="datetime1">
              <a:rPr lang="en-IE" smtClean="0"/>
              <a:t>13/10/2021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EE5AD-2D5E-4A42-9D20-00C1D65F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CA522-7C96-4428-B0B0-51BD621F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560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B94E-47E5-429A-BE49-7BC8D343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9D7CA-A714-484F-9613-FEED99581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80276-2EB6-451E-BCB9-B9EB04F8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154D-89FF-4AD5-89C6-7A2495A771D7}" type="datetime1">
              <a:rPr lang="en-IE" smtClean="0"/>
              <a:t>13/10/2021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4AE29-C34B-4E8F-932A-79603DEE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9CB6-C7A9-4D10-BECC-BA89CA9C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92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7602C-D95C-44AE-BC29-8B25FDBF5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34A1F-5001-4A10-8B30-089E7058D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F554B-C70E-4486-AA2A-6915350F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F032-EC97-4DB8-BC65-F8CC40869E0B}" type="datetime1">
              <a:rPr lang="en-IE" smtClean="0"/>
              <a:t>13/10/2021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2614E-E86A-4100-BDB3-488C068A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83F8-69BB-47E5-801B-13739A50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85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8F77-C9BA-48BC-ACBF-858BEB8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2838-5130-4881-9901-4DAF340FB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BDDD1-096B-4107-93C4-F3BEC8B0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279-88C0-4AD7-B706-DAC9A5AEA84F}" type="datetime1">
              <a:rPr lang="en-IE" smtClean="0"/>
              <a:t>13/10/2021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F30F-9789-44CD-98F5-A0034A08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14C6-D59A-4F04-B3A9-8ED5DDCF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59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EECF-C37A-45E3-BB3E-85735715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908B-7048-43C6-AF96-89EF006C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3F3E-83EF-4E5C-A3F8-C70920F6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B735-4C28-4941-96DF-0025E70F77EF}" type="datetime1">
              <a:rPr lang="en-IE" smtClean="0"/>
              <a:t>13/10/2021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4A6D2-22DF-4D24-92B7-32D52E4D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BA59B-3FF0-4AA1-B96F-4B099522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868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6535-CF9F-4A39-9397-D17B3925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8124-CF2B-40EB-8C14-6D4D4562A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5B473-0C00-4CDC-B9CC-3246BA9C7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77CEA-BA4F-4B8D-B83B-9815747A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516A-53BA-4DD1-8837-6DC7DFDC0D35}" type="datetime1">
              <a:rPr lang="en-IE" smtClean="0"/>
              <a:t>13/10/2021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B493A-77D8-441E-86F8-3024ACEC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5D3C-A53B-44FE-B35D-E101CE8E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10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36-6A1A-4F6A-B421-BAC9EBA5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9BAD-7760-4DAE-962A-4CF417654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F628A-36DA-4722-BF00-EFFB99DD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12AD6-2980-457F-84BC-305B36E92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C54EF-83E4-4956-8682-C49B2B945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6580F-2824-4E8C-ACAF-67BC5241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AAA1-A5D4-4517-8B54-922582C97783}" type="datetime1">
              <a:rPr lang="en-IE" smtClean="0"/>
              <a:t>13/10/2021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A5C43-70B9-41C8-9B4A-7474BE4D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D6CC5-845A-4961-A837-3559F810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131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C075-A66A-4067-A802-92EB615E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CC35D-BB10-4E9F-B7AB-C0EE1FF6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326-0358-443F-8515-F87F6E63B756}" type="datetime1">
              <a:rPr lang="en-IE" smtClean="0"/>
              <a:t>13/10/2021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46BDC-2AD3-4F4C-AC30-99B3E350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1073B-A5C8-40EE-A143-E5601F58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68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A3F1E-B53B-41F5-8F77-AE08954A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029C-C06A-4AD3-9A67-518931824387}" type="datetime1">
              <a:rPr lang="en-IE" smtClean="0"/>
              <a:t>13/10/2021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0B389-E483-40E2-8DA5-96AA0ABA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0A449-F06D-40AE-B172-C7CFE1B2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95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4C1F-8F8F-43A9-AE85-3E3E69FD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2BF3-4E5A-4E4B-B4DC-3BB33767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4E15D-1985-4C78-847B-25F5DD717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07C41-4E9D-4785-A55A-157F1BEB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886-A7B5-4540-A710-63C077556967}" type="datetime1">
              <a:rPr lang="en-IE" smtClean="0"/>
              <a:t>13/10/2021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E8B61-3CEE-4936-9E61-7C5ABDE4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A117F-9869-4AEE-A0F4-F9152209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34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606E-B32A-43AA-8E70-E72C576B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ABD370-EFED-4638-AA6F-B6EB2579C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4163-9ECE-4AA9-88D6-297FA22F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2C18C-541C-42CC-8294-9A81B910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F369-784F-45F9-9E7C-4190A9302B5E}" type="datetime1">
              <a:rPr lang="en-IE" smtClean="0"/>
              <a:t>13/10/2021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21EB0-08F5-4505-ACF2-5D54666B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3149D-CC66-4B1C-9207-19FF03ED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98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56322-845F-4B23-A400-0F43D45E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6BD2F-BD9D-436D-88DA-1C22DD07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178A5-27FA-482A-BAC6-29797380D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B5E5-AACD-435B-A290-A3E769269796}" type="datetime1">
              <a:rPr lang="en-IE" smtClean="0"/>
              <a:t>13/10/2021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A77A-73B5-416C-894A-B969B4E7C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Graduate Attributes activity card set © 2021 by Ann Tilbury, University of the Highlands and Islands is licensed under CC BY 4.   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54824-4DCC-4AE0-BAEF-8F8D0BBAC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72BD-3120-4873-8443-7B28B34711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327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uhi.ac.uk/en/learning-and-teaching-academy/about/meet-the-tea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uhi.ac.uk/en/learning-and-teaching-academy/about/meet-the-te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uhi.ac.uk/en/learning-and-teaching-academy/about/meet-the-tea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uhi.ac.uk/en/learning-and-teaching-academy/about/meet-the-tea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uhi.ac.uk/en/learning-and-teaching-academy/about/meet-the-tea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uhi.ac.uk/en/learning-and-teaching-academy/about/meet-the-te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42A6E9-E67C-48FC-8902-2AC5B96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1" y="83127"/>
            <a:ext cx="9404354" cy="6703676"/>
          </a:xfrm>
          <a:prstGeom prst="rect">
            <a:avLst/>
          </a:prstGeom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31A46954-882C-415E-B901-AA2D16C3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8">
            <a:extLst>
              <a:ext uri="{FF2B5EF4-FFF2-40B4-BE49-F238E27FC236}">
                <a16:creationId xmlns:a16="http://schemas.microsoft.com/office/drawing/2014/main" id="{49D22DE5-7F6C-4C3D-A904-C0728C2F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AC61FB1-287D-4157-A8BD-1EFD3F92D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8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DDFC0-CECF-411A-8C81-B81CF90ABF5C}"/>
              </a:ext>
            </a:extLst>
          </p:cNvPr>
          <p:cNvSpPr txBox="1"/>
          <p:nvPr/>
        </p:nvSpPr>
        <p:spPr>
          <a:xfrm>
            <a:off x="1088569" y="374917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66"/>
                </a:solidFill>
              </a:rPr>
              <a:t>Reflect: How have I developed this attribute through studies and student activities?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2DBED-8A22-46AF-BC3E-D57B59A1B83B}"/>
              </a:ext>
            </a:extLst>
          </p:cNvPr>
          <p:cNvSpPr txBox="1"/>
          <p:nvPr/>
        </p:nvSpPr>
        <p:spPr>
          <a:xfrm>
            <a:off x="1088569" y="2375763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CCCC"/>
                </a:solidFill>
              </a:rPr>
              <a:t>Evidence: What specific examples do I have that show my ability in this area?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2CCA8-BA82-41D1-B37D-0F8343471068}"/>
              </a:ext>
            </a:extLst>
          </p:cNvPr>
          <p:cNvSpPr txBox="1"/>
          <p:nvPr/>
        </p:nvSpPr>
        <p:spPr>
          <a:xfrm>
            <a:off x="2919876" y="2989600"/>
            <a:ext cx="7800006" cy="1167245"/>
          </a:xfrm>
          <a:custGeom>
            <a:avLst/>
            <a:gdLst>
              <a:gd name="connsiteX0" fmla="*/ 0 w 7800006"/>
              <a:gd name="connsiteY0" fmla="*/ 0 h 1167245"/>
              <a:gd name="connsiteX1" fmla="*/ 479143 w 7800006"/>
              <a:gd name="connsiteY1" fmla="*/ 0 h 1167245"/>
              <a:gd name="connsiteX2" fmla="*/ 802286 w 7800006"/>
              <a:gd name="connsiteY2" fmla="*/ 0 h 1167245"/>
              <a:gd name="connsiteX3" fmla="*/ 1515430 w 7800006"/>
              <a:gd name="connsiteY3" fmla="*/ 0 h 1167245"/>
              <a:gd name="connsiteX4" fmla="*/ 1994573 w 7800006"/>
              <a:gd name="connsiteY4" fmla="*/ 0 h 1167245"/>
              <a:gd name="connsiteX5" fmla="*/ 2473716 w 7800006"/>
              <a:gd name="connsiteY5" fmla="*/ 0 h 1167245"/>
              <a:gd name="connsiteX6" fmla="*/ 3186860 w 7800006"/>
              <a:gd name="connsiteY6" fmla="*/ 0 h 1167245"/>
              <a:gd name="connsiteX7" fmla="*/ 3588003 w 7800006"/>
              <a:gd name="connsiteY7" fmla="*/ 0 h 1167245"/>
              <a:gd name="connsiteX8" fmla="*/ 4301146 w 7800006"/>
              <a:gd name="connsiteY8" fmla="*/ 0 h 1167245"/>
              <a:gd name="connsiteX9" fmla="*/ 5014290 w 7800006"/>
              <a:gd name="connsiteY9" fmla="*/ 0 h 1167245"/>
              <a:gd name="connsiteX10" fmla="*/ 5571433 w 7800006"/>
              <a:gd name="connsiteY10" fmla="*/ 0 h 1167245"/>
              <a:gd name="connsiteX11" fmla="*/ 6284576 w 7800006"/>
              <a:gd name="connsiteY11" fmla="*/ 0 h 1167245"/>
              <a:gd name="connsiteX12" fmla="*/ 6763719 w 7800006"/>
              <a:gd name="connsiteY12" fmla="*/ 0 h 1167245"/>
              <a:gd name="connsiteX13" fmla="*/ 7242863 w 7800006"/>
              <a:gd name="connsiteY13" fmla="*/ 0 h 1167245"/>
              <a:gd name="connsiteX14" fmla="*/ 7800006 w 7800006"/>
              <a:gd name="connsiteY14" fmla="*/ 0 h 1167245"/>
              <a:gd name="connsiteX15" fmla="*/ 7800006 w 7800006"/>
              <a:gd name="connsiteY15" fmla="*/ 571950 h 1167245"/>
              <a:gd name="connsiteX16" fmla="*/ 7800006 w 7800006"/>
              <a:gd name="connsiteY16" fmla="*/ 1167245 h 1167245"/>
              <a:gd name="connsiteX17" fmla="*/ 7164863 w 7800006"/>
              <a:gd name="connsiteY17" fmla="*/ 1167245 h 1167245"/>
              <a:gd name="connsiteX18" fmla="*/ 6607719 w 7800006"/>
              <a:gd name="connsiteY18" fmla="*/ 1167245 h 1167245"/>
              <a:gd name="connsiteX19" fmla="*/ 6284576 w 7800006"/>
              <a:gd name="connsiteY19" fmla="*/ 1167245 h 1167245"/>
              <a:gd name="connsiteX20" fmla="*/ 5883433 w 7800006"/>
              <a:gd name="connsiteY20" fmla="*/ 1167245 h 1167245"/>
              <a:gd name="connsiteX21" fmla="*/ 5170290 w 7800006"/>
              <a:gd name="connsiteY21" fmla="*/ 1167245 h 1167245"/>
              <a:gd name="connsiteX22" fmla="*/ 4613146 w 7800006"/>
              <a:gd name="connsiteY22" fmla="*/ 1167245 h 1167245"/>
              <a:gd name="connsiteX23" fmla="*/ 4212003 w 7800006"/>
              <a:gd name="connsiteY23" fmla="*/ 1167245 h 1167245"/>
              <a:gd name="connsiteX24" fmla="*/ 3654860 w 7800006"/>
              <a:gd name="connsiteY24" fmla="*/ 1167245 h 1167245"/>
              <a:gd name="connsiteX25" fmla="*/ 3331717 w 7800006"/>
              <a:gd name="connsiteY25" fmla="*/ 1167245 h 1167245"/>
              <a:gd name="connsiteX26" fmla="*/ 3008574 w 7800006"/>
              <a:gd name="connsiteY26" fmla="*/ 1167245 h 1167245"/>
              <a:gd name="connsiteX27" fmla="*/ 2451430 w 7800006"/>
              <a:gd name="connsiteY27" fmla="*/ 1167245 h 1167245"/>
              <a:gd name="connsiteX28" fmla="*/ 2050287 w 7800006"/>
              <a:gd name="connsiteY28" fmla="*/ 1167245 h 1167245"/>
              <a:gd name="connsiteX29" fmla="*/ 1415144 w 7800006"/>
              <a:gd name="connsiteY29" fmla="*/ 1167245 h 1167245"/>
              <a:gd name="connsiteX30" fmla="*/ 1014001 w 7800006"/>
              <a:gd name="connsiteY30" fmla="*/ 1167245 h 1167245"/>
              <a:gd name="connsiteX31" fmla="*/ 0 w 7800006"/>
              <a:gd name="connsiteY31" fmla="*/ 1167245 h 1167245"/>
              <a:gd name="connsiteX32" fmla="*/ 0 w 7800006"/>
              <a:gd name="connsiteY32" fmla="*/ 618640 h 1167245"/>
              <a:gd name="connsiteX33" fmla="*/ 0 w 7800006"/>
              <a:gd name="connsiteY33" fmla="*/ 0 h 11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00006" h="1167245" extrusionOk="0">
                <a:moveTo>
                  <a:pt x="0" y="0"/>
                </a:moveTo>
                <a:cubicBezTo>
                  <a:pt x="147422" y="-15265"/>
                  <a:pt x="316757" y="40232"/>
                  <a:pt x="479143" y="0"/>
                </a:cubicBezTo>
                <a:cubicBezTo>
                  <a:pt x="641529" y="-40232"/>
                  <a:pt x="707511" y="27124"/>
                  <a:pt x="802286" y="0"/>
                </a:cubicBezTo>
                <a:cubicBezTo>
                  <a:pt x="897061" y="-27124"/>
                  <a:pt x="1317451" y="24146"/>
                  <a:pt x="1515430" y="0"/>
                </a:cubicBezTo>
                <a:cubicBezTo>
                  <a:pt x="1713409" y="-24146"/>
                  <a:pt x="1867673" y="52838"/>
                  <a:pt x="1994573" y="0"/>
                </a:cubicBezTo>
                <a:cubicBezTo>
                  <a:pt x="2121473" y="-52838"/>
                  <a:pt x="2311255" y="397"/>
                  <a:pt x="2473716" y="0"/>
                </a:cubicBezTo>
                <a:cubicBezTo>
                  <a:pt x="2636177" y="-397"/>
                  <a:pt x="2883881" y="42019"/>
                  <a:pt x="3186860" y="0"/>
                </a:cubicBezTo>
                <a:cubicBezTo>
                  <a:pt x="3489839" y="-42019"/>
                  <a:pt x="3488593" y="5466"/>
                  <a:pt x="3588003" y="0"/>
                </a:cubicBezTo>
                <a:cubicBezTo>
                  <a:pt x="3687413" y="-5466"/>
                  <a:pt x="3991356" y="52166"/>
                  <a:pt x="4301146" y="0"/>
                </a:cubicBezTo>
                <a:cubicBezTo>
                  <a:pt x="4610936" y="-52166"/>
                  <a:pt x="4660377" y="64779"/>
                  <a:pt x="5014290" y="0"/>
                </a:cubicBezTo>
                <a:cubicBezTo>
                  <a:pt x="5368203" y="-64779"/>
                  <a:pt x="5304093" y="4470"/>
                  <a:pt x="5571433" y="0"/>
                </a:cubicBezTo>
                <a:cubicBezTo>
                  <a:pt x="5838773" y="-4470"/>
                  <a:pt x="6113232" y="30990"/>
                  <a:pt x="6284576" y="0"/>
                </a:cubicBezTo>
                <a:cubicBezTo>
                  <a:pt x="6455920" y="-30990"/>
                  <a:pt x="6650408" y="36295"/>
                  <a:pt x="6763719" y="0"/>
                </a:cubicBezTo>
                <a:cubicBezTo>
                  <a:pt x="6877030" y="-36295"/>
                  <a:pt x="7025320" y="49057"/>
                  <a:pt x="7242863" y="0"/>
                </a:cubicBezTo>
                <a:cubicBezTo>
                  <a:pt x="7460406" y="-49057"/>
                  <a:pt x="7629662" y="63626"/>
                  <a:pt x="7800006" y="0"/>
                </a:cubicBezTo>
                <a:cubicBezTo>
                  <a:pt x="7856091" y="268581"/>
                  <a:pt x="7744259" y="452588"/>
                  <a:pt x="7800006" y="571950"/>
                </a:cubicBezTo>
                <a:cubicBezTo>
                  <a:pt x="7855753" y="691312"/>
                  <a:pt x="7775149" y="1009868"/>
                  <a:pt x="7800006" y="1167245"/>
                </a:cubicBezTo>
                <a:cubicBezTo>
                  <a:pt x="7526034" y="1222125"/>
                  <a:pt x="7467300" y="1109186"/>
                  <a:pt x="7164863" y="1167245"/>
                </a:cubicBezTo>
                <a:cubicBezTo>
                  <a:pt x="6862426" y="1225304"/>
                  <a:pt x="6829209" y="1164200"/>
                  <a:pt x="6607719" y="1167245"/>
                </a:cubicBezTo>
                <a:cubicBezTo>
                  <a:pt x="6386229" y="1170290"/>
                  <a:pt x="6440072" y="1141936"/>
                  <a:pt x="6284576" y="1167245"/>
                </a:cubicBezTo>
                <a:cubicBezTo>
                  <a:pt x="6129080" y="1192554"/>
                  <a:pt x="5986191" y="1123845"/>
                  <a:pt x="5883433" y="1167245"/>
                </a:cubicBezTo>
                <a:cubicBezTo>
                  <a:pt x="5780675" y="1210645"/>
                  <a:pt x="5402473" y="1117869"/>
                  <a:pt x="5170290" y="1167245"/>
                </a:cubicBezTo>
                <a:cubicBezTo>
                  <a:pt x="4938107" y="1216621"/>
                  <a:pt x="4819024" y="1104114"/>
                  <a:pt x="4613146" y="1167245"/>
                </a:cubicBezTo>
                <a:cubicBezTo>
                  <a:pt x="4407268" y="1230376"/>
                  <a:pt x="4382977" y="1152456"/>
                  <a:pt x="4212003" y="1167245"/>
                </a:cubicBezTo>
                <a:cubicBezTo>
                  <a:pt x="4041029" y="1182034"/>
                  <a:pt x="3871999" y="1112004"/>
                  <a:pt x="3654860" y="1167245"/>
                </a:cubicBezTo>
                <a:cubicBezTo>
                  <a:pt x="3437721" y="1222486"/>
                  <a:pt x="3435153" y="1146143"/>
                  <a:pt x="3331717" y="1167245"/>
                </a:cubicBezTo>
                <a:cubicBezTo>
                  <a:pt x="3228281" y="1188347"/>
                  <a:pt x="3099573" y="1144160"/>
                  <a:pt x="3008574" y="1167245"/>
                </a:cubicBezTo>
                <a:cubicBezTo>
                  <a:pt x="2917575" y="1190330"/>
                  <a:pt x="2588393" y="1150659"/>
                  <a:pt x="2451430" y="1167245"/>
                </a:cubicBezTo>
                <a:cubicBezTo>
                  <a:pt x="2314467" y="1183831"/>
                  <a:pt x="2167401" y="1136331"/>
                  <a:pt x="2050287" y="1167245"/>
                </a:cubicBezTo>
                <a:cubicBezTo>
                  <a:pt x="1933173" y="1198159"/>
                  <a:pt x="1660669" y="1122126"/>
                  <a:pt x="1415144" y="1167245"/>
                </a:cubicBezTo>
                <a:cubicBezTo>
                  <a:pt x="1169619" y="1212364"/>
                  <a:pt x="1202337" y="1141144"/>
                  <a:pt x="1014001" y="1167245"/>
                </a:cubicBezTo>
                <a:cubicBezTo>
                  <a:pt x="825665" y="1193346"/>
                  <a:pt x="344844" y="1111930"/>
                  <a:pt x="0" y="1167245"/>
                </a:cubicBezTo>
                <a:cubicBezTo>
                  <a:pt x="-14886" y="997448"/>
                  <a:pt x="11940" y="845455"/>
                  <a:pt x="0" y="618640"/>
                </a:cubicBezTo>
                <a:cubicBezTo>
                  <a:pt x="-11940" y="391826"/>
                  <a:pt x="45877" y="230974"/>
                  <a:pt x="0" y="0"/>
                </a:cubicBezTo>
                <a:close/>
              </a:path>
            </a:pathLst>
          </a:custGeom>
          <a:noFill/>
          <a:ln>
            <a:solidFill>
              <a:srgbClr val="33CC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01E0D-588D-4FDE-AB1B-FD7404D05C29}"/>
              </a:ext>
            </a:extLst>
          </p:cNvPr>
          <p:cNvSpPr txBox="1"/>
          <p:nvPr/>
        </p:nvSpPr>
        <p:spPr>
          <a:xfrm>
            <a:off x="1192333" y="4461805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Plan: How might I develop this attribute further?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5F9BA-0A3A-452C-8C90-2FEDA0FF67F9}"/>
              </a:ext>
            </a:extLst>
          </p:cNvPr>
          <p:cNvSpPr txBox="1"/>
          <p:nvPr/>
        </p:nvSpPr>
        <p:spPr>
          <a:xfrm>
            <a:off x="2908570" y="5118241"/>
            <a:ext cx="7811311" cy="1200858"/>
          </a:xfrm>
          <a:custGeom>
            <a:avLst/>
            <a:gdLst>
              <a:gd name="connsiteX0" fmla="*/ 0 w 7811311"/>
              <a:gd name="connsiteY0" fmla="*/ 0 h 1200858"/>
              <a:gd name="connsiteX1" fmla="*/ 479838 w 7811311"/>
              <a:gd name="connsiteY1" fmla="*/ 0 h 1200858"/>
              <a:gd name="connsiteX2" fmla="*/ 803449 w 7811311"/>
              <a:gd name="connsiteY2" fmla="*/ 0 h 1200858"/>
              <a:gd name="connsiteX3" fmla="*/ 1517626 w 7811311"/>
              <a:gd name="connsiteY3" fmla="*/ 0 h 1200858"/>
              <a:gd name="connsiteX4" fmla="*/ 1997464 w 7811311"/>
              <a:gd name="connsiteY4" fmla="*/ 0 h 1200858"/>
              <a:gd name="connsiteX5" fmla="*/ 2477301 w 7811311"/>
              <a:gd name="connsiteY5" fmla="*/ 0 h 1200858"/>
              <a:gd name="connsiteX6" fmla="*/ 3191478 w 7811311"/>
              <a:gd name="connsiteY6" fmla="*/ 0 h 1200858"/>
              <a:gd name="connsiteX7" fmla="*/ 3593203 w 7811311"/>
              <a:gd name="connsiteY7" fmla="*/ 0 h 1200858"/>
              <a:gd name="connsiteX8" fmla="*/ 4307380 w 7811311"/>
              <a:gd name="connsiteY8" fmla="*/ 0 h 1200858"/>
              <a:gd name="connsiteX9" fmla="*/ 5021557 w 7811311"/>
              <a:gd name="connsiteY9" fmla="*/ 0 h 1200858"/>
              <a:gd name="connsiteX10" fmla="*/ 5579508 w 7811311"/>
              <a:gd name="connsiteY10" fmla="*/ 0 h 1200858"/>
              <a:gd name="connsiteX11" fmla="*/ 6293685 w 7811311"/>
              <a:gd name="connsiteY11" fmla="*/ 0 h 1200858"/>
              <a:gd name="connsiteX12" fmla="*/ 6773523 w 7811311"/>
              <a:gd name="connsiteY12" fmla="*/ 0 h 1200858"/>
              <a:gd name="connsiteX13" fmla="*/ 7253360 w 7811311"/>
              <a:gd name="connsiteY13" fmla="*/ 0 h 1200858"/>
              <a:gd name="connsiteX14" fmla="*/ 7811311 w 7811311"/>
              <a:gd name="connsiteY14" fmla="*/ 0 h 1200858"/>
              <a:gd name="connsiteX15" fmla="*/ 7811311 w 7811311"/>
              <a:gd name="connsiteY15" fmla="*/ 388277 h 1200858"/>
              <a:gd name="connsiteX16" fmla="*/ 7811311 w 7811311"/>
              <a:gd name="connsiteY16" fmla="*/ 788563 h 1200858"/>
              <a:gd name="connsiteX17" fmla="*/ 7811311 w 7811311"/>
              <a:gd name="connsiteY17" fmla="*/ 1200858 h 1200858"/>
              <a:gd name="connsiteX18" fmla="*/ 7175247 w 7811311"/>
              <a:gd name="connsiteY18" fmla="*/ 1200858 h 1200858"/>
              <a:gd name="connsiteX19" fmla="*/ 6851636 w 7811311"/>
              <a:gd name="connsiteY19" fmla="*/ 1200858 h 1200858"/>
              <a:gd name="connsiteX20" fmla="*/ 6449911 w 7811311"/>
              <a:gd name="connsiteY20" fmla="*/ 1200858 h 1200858"/>
              <a:gd name="connsiteX21" fmla="*/ 5735734 w 7811311"/>
              <a:gd name="connsiteY21" fmla="*/ 1200858 h 1200858"/>
              <a:gd name="connsiteX22" fmla="*/ 5177783 w 7811311"/>
              <a:gd name="connsiteY22" fmla="*/ 1200858 h 1200858"/>
              <a:gd name="connsiteX23" fmla="*/ 4776059 w 7811311"/>
              <a:gd name="connsiteY23" fmla="*/ 1200858 h 1200858"/>
              <a:gd name="connsiteX24" fmla="*/ 4218108 w 7811311"/>
              <a:gd name="connsiteY24" fmla="*/ 1200858 h 1200858"/>
              <a:gd name="connsiteX25" fmla="*/ 3894496 w 7811311"/>
              <a:gd name="connsiteY25" fmla="*/ 1200858 h 1200858"/>
              <a:gd name="connsiteX26" fmla="*/ 3570885 w 7811311"/>
              <a:gd name="connsiteY26" fmla="*/ 1200858 h 1200858"/>
              <a:gd name="connsiteX27" fmla="*/ 3012934 w 7811311"/>
              <a:gd name="connsiteY27" fmla="*/ 1200858 h 1200858"/>
              <a:gd name="connsiteX28" fmla="*/ 2611210 w 7811311"/>
              <a:gd name="connsiteY28" fmla="*/ 1200858 h 1200858"/>
              <a:gd name="connsiteX29" fmla="*/ 1975146 w 7811311"/>
              <a:gd name="connsiteY29" fmla="*/ 1200858 h 1200858"/>
              <a:gd name="connsiteX30" fmla="*/ 1573421 w 7811311"/>
              <a:gd name="connsiteY30" fmla="*/ 1200858 h 1200858"/>
              <a:gd name="connsiteX31" fmla="*/ 937357 w 7811311"/>
              <a:gd name="connsiteY31" fmla="*/ 1200858 h 1200858"/>
              <a:gd name="connsiteX32" fmla="*/ 613746 w 7811311"/>
              <a:gd name="connsiteY32" fmla="*/ 1200858 h 1200858"/>
              <a:gd name="connsiteX33" fmla="*/ 0 w 7811311"/>
              <a:gd name="connsiteY33" fmla="*/ 1200858 h 1200858"/>
              <a:gd name="connsiteX34" fmla="*/ 0 w 7811311"/>
              <a:gd name="connsiteY34" fmla="*/ 824589 h 1200858"/>
              <a:gd name="connsiteX35" fmla="*/ 0 w 7811311"/>
              <a:gd name="connsiteY35" fmla="*/ 400286 h 1200858"/>
              <a:gd name="connsiteX36" fmla="*/ 0 w 7811311"/>
              <a:gd name="connsiteY36" fmla="*/ 0 h 12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11311" h="1200858" extrusionOk="0">
                <a:moveTo>
                  <a:pt x="0" y="0"/>
                </a:moveTo>
                <a:cubicBezTo>
                  <a:pt x="209162" y="-29916"/>
                  <a:pt x="273050" y="29871"/>
                  <a:pt x="479838" y="0"/>
                </a:cubicBezTo>
                <a:cubicBezTo>
                  <a:pt x="686626" y="-29871"/>
                  <a:pt x="732900" y="12380"/>
                  <a:pt x="803449" y="0"/>
                </a:cubicBezTo>
                <a:cubicBezTo>
                  <a:pt x="873998" y="-12380"/>
                  <a:pt x="1244647" y="77201"/>
                  <a:pt x="1517626" y="0"/>
                </a:cubicBezTo>
                <a:cubicBezTo>
                  <a:pt x="1790605" y="-77201"/>
                  <a:pt x="1803261" y="37409"/>
                  <a:pt x="1997464" y="0"/>
                </a:cubicBezTo>
                <a:cubicBezTo>
                  <a:pt x="2191667" y="-37409"/>
                  <a:pt x="2274753" y="19662"/>
                  <a:pt x="2477301" y="0"/>
                </a:cubicBezTo>
                <a:cubicBezTo>
                  <a:pt x="2679849" y="-19662"/>
                  <a:pt x="3020124" y="833"/>
                  <a:pt x="3191478" y="0"/>
                </a:cubicBezTo>
                <a:cubicBezTo>
                  <a:pt x="3362832" y="-833"/>
                  <a:pt x="3477761" y="15102"/>
                  <a:pt x="3593203" y="0"/>
                </a:cubicBezTo>
                <a:cubicBezTo>
                  <a:pt x="3708646" y="-15102"/>
                  <a:pt x="3958372" y="83893"/>
                  <a:pt x="4307380" y="0"/>
                </a:cubicBezTo>
                <a:cubicBezTo>
                  <a:pt x="4656388" y="-83893"/>
                  <a:pt x="4689839" y="72102"/>
                  <a:pt x="5021557" y="0"/>
                </a:cubicBezTo>
                <a:cubicBezTo>
                  <a:pt x="5353275" y="-72102"/>
                  <a:pt x="5358990" y="34283"/>
                  <a:pt x="5579508" y="0"/>
                </a:cubicBezTo>
                <a:cubicBezTo>
                  <a:pt x="5800026" y="-34283"/>
                  <a:pt x="6040503" y="45061"/>
                  <a:pt x="6293685" y="0"/>
                </a:cubicBezTo>
                <a:cubicBezTo>
                  <a:pt x="6546867" y="-45061"/>
                  <a:pt x="6643487" y="24852"/>
                  <a:pt x="6773523" y="0"/>
                </a:cubicBezTo>
                <a:cubicBezTo>
                  <a:pt x="6903559" y="-24852"/>
                  <a:pt x="7136623" y="51554"/>
                  <a:pt x="7253360" y="0"/>
                </a:cubicBezTo>
                <a:cubicBezTo>
                  <a:pt x="7370097" y="-51554"/>
                  <a:pt x="7574272" y="52586"/>
                  <a:pt x="7811311" y="0"/>
                </a:cubicBezTo>
                <a:cubicBezTo>
                  <a:pt x="7839562" y="112471"/>
                  <a:pt x="7780082" y="236894"/>
                  <a:pt x="7811311" y="388277"/>
                </a:cubicBezTo>
                <a:cubicBezTo>
                  <a:pt x="7842540" y="539660"/>
                  <a:pt x="7806202" y="643034"/>
                  <a:pt x="7811311" y="788563"/>
                </a:cubicBezTo>
                <a:cubicBezTo>
                  <a:pt x="7816420" y="934092"/>
                  <a:pt x="7765670" y="1067159"/>
                  <a:pt x="7811311" y="1200858"/>
                </a:cubicBezTo>
                <a:cubicBezTo>
                  <a:pt x="7588148" y="1215433"/>
                  <a:pt x="7470526" y="1200095"/>
                  <a:pt x="7175247" y="1200858"/>
                </a:cubicBezTo>
                <a:cubicBezTo>
                  <a:pt x="6879968" y="1201621"/>
                  <a:pt x="7012249" y="1199974"/>
                  <a:pt x="6851636" y="1200858"/>
                </a:cubicBezTo>
                <a:cubicBezTo>
                  <a:pt x="6691023" y="1201742"/>
                  <a:pt x="6584991" y="1184948"/>
                  <a:pt x="6449911" y="1200858"/>
                </a:cubicBezTo>
                <a:cubicBezTo>
                  <a:pt x="6314832" y="1216768"/>
                  <a:pt x="5970317" y="1130713"/>
                  <a:pt x="5735734" y="1200858"/>
                </a:cubicBezTo>
                <a:cubicBezTo>
                  <a:pt x="5501151" y="1271003"/>
                  <a:pt x="5390411" y="1135548"/>
                  <a:pt x="5177783" y="1200858"/>
                </a:cubicBezTo>
                <a:cubicBezTo>
                  <a:pt x="4965155" y="1266168"/>
                  <a:pt x="4974146" y="1188753"/>
                  <a:pt x="4776059" y="1200858"/>
                </a:cubicBezTo>
                <a:cubicBezTo>
                  <a:pt x="4577972" y="1212963"/>
                  <a:pt x="4398379" y="1151797"/>
                  <a:pt x="4218108" y="1200858"/>
                </a:cubicBezTo>
                <a:cubicBezTo>
                  <a:pt x="4037837" y="1249919"/>
                  <a:pt x="4022024" y="1182707"/>
                  <a:pt x="3894496" y="1200858"/>
                </a:cubicBezTo>
                <a:cubicBezTo>
                  <a:pt x="3766968" y="1219009"/>
                  <a:pt x="3703876" y="1169287"/>
                  <a:pt x="3570885" y="1200858"/>
                </a:cubicBezTo>
                <a:cubicBezTo>
                  <a:pt x="3437894" y="1232429"/>
                  <a:pt x="3162033" y="1178461"/>
                  <a:pt x="3012934" y="1200858"/>
                </a:cubicBezTo>
                <a:cubicBezTo>
                  <a:pt x="2863835" y="1223255"/>
                  <a:pt x="2755201" y="1175267"/>
                  <a:pt x="2611210" y="1200858"/>
                </a:cubicBezTo>
                <a:cubicBezTo>
                  <a:pt x="2467219" y="1226449"/>
                  <a:pt x="2171810" y="1145044"/>
                  <a:pt x="1975146" y="1200858"/>
                </a:cubicBezTo>
                <a:cubicBezTo>
                  <a:pt x="1778482" y="1256672"/>
                  <a:pt x="1660277" y="1159240"/>
                  <a:pt x="1573421" y="1200858"/>
                </a:cubicBezTo>
                <a:cubicBezTo>
                  <a:pt x="1486565" y="1242476"/>
                  <a:pt x="1128936" y="1152916"/>
                  <a:pt x="937357" y="1200858"/>
                </a:cubicBezTo>
                <a:cubicBezTo>
                  <a:pt x="745778" y="1248800"/>
                  <a:pt x="758937" y="1173608"/>
                  <a:pt x="613746" y="1200858"/>
                </a:cubicBezTo>
                <a:cubicBezTo>
                  <a:pt x="468555" y="1228108"/>
                  <a:pt x="279604" y="1168151"/>
                  <a:pt x="0" y="1200858"/>
                </a:cubicBezTo>
                <a:cubicBezTo>
                  <a:pt x="-22261" y="1065956"/>
                  <a:pt x="20855" y="949427"/>
                  <a:pt x="0" y="824589"/>
                </a:cubicBezTo>
                <a:cubicBezTo>
                  <a:pt x="-20855" y="699751"/>
                  <a:pt x="23541" y="555976"/>
                  <a:pt x="0" y="400286"/>
                </a:cubicBezTo>
                <a:cubicBezTo>
                  <a:pt x="-23541" y="244596"/>
                  <a:pt x="42572" y="9371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F150E9-DBA8-40F5-A117-03409DA2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2888647"/>
            <a:ext cx="1457528" cy="128605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9B760DE-B93A-4126-BB67-94C560CD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887801"/>
            <a:ext cx="1457528" cy="128605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A347616-415F-4155-9238-6F368FEB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9" y="4956834"/>
            <a:ext cx="1267002" cy="13622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21A065-1D7B-4986-B707-C430F1991ED1}"/>
              </a:ext>
            </a:extLst>
          </p:cNvPr>
          <p:cNvSpPr txBox="1"/>
          <p:nvPr/>
        </p:nvSpPr>
        <p:spPr>
          <a:xfrm>
            <a:off x="2954312" y="1031353"/>
            <a:ext cx="7765569" cy="1115662"/>
          </a:xfrm>
          <a:custGeom>
            <a:avLst/>
            <a:gdLst>
              <a:gd name="connsiteX0" fmla="*/ 0 w 7765569"/>
              <a:gd name="connsiteY0" fmla="*/ 0 h 1115662"/>
              <a:gd name="connsiteX1" fmla="*/ 519696 w 7765569"/>
              <a:gd name="connsiteY1" fmla="*/ 0 h 1115662"/>
              <a:gd name="connsiteX2" fmla="*/ 884080 w 7765569"/>
              <a:gd name="connsiteY2" fmla="*/ 0 h 1115662"/>
              <a:gd name="connsiteX3" fmla="*/ 1636743 w 7765569"/>
              <a:gd name="connsiteY3" fmla="*/ 0 h 1115662"/>
              <a:gd name="connsiteX4" fmla="*/ 2156439 w 7765569"/>
              <a:gd name="connsiteY4" fmla="*/ 0 h 1115662"/>
              <a:gd name="connsiteX5" fmla="*/ 2676135 w 7765569"/>
              <a:gd name="connsiteY5" fmla="*/ 0 h 1115662"/>
              <a:gd name="connsiteX6" fmla="*/ 3428797 w 7765569"/>
              <a:gd name="connsiteY6" fmla="*/ 0 h 1115662"/>
              <a:gd name="connsiteX7" fmla="*/ 3870837 w 7765569"/>
              <a:gd name="connsiteY7" fmla="*/ 0 h 1115662"/>
              <a:gd name="connsiteX8" fmla="*/ 4623500 w 7765569"/>
              <a:gd name="connsiteY8" fmla="*/ 0 h 1115662"/>
              <a:gd name="connsiteX9" fmla="*/ 5376163 w 7765569"/>
              <a:gd name="connsiteY9" fmla="*/ 0 h 1115662"/>
              <a:gd name="connsiteX10" fmla="*/ 5973515 w 7765569"/>
              <a:gd name="connsiteY10" fmla="*/ 0 h 1115662"/>
              <a:gd name="connsiteX11" fmla="*/ 6726177 w 7765569"/>
              <a:gd name="connsiteY11" fmla="*/ 0 h 1115662"/>
              <a:gd name="connsiteX12" fmla="*/ 7245873 w 7765569"/>
              <a:gd name="connsiteY12" fmla="*/ 0 h 1115662"/>
              <a:gd name="connsiteX13" fmla="*/ 7765569 w 7765569"/>
              <a:gd name="connsiteY13" fmla="*/ 0 h 1115662"/>
              <a:gd name="connsiteX14" fmla="*/ 7765569 w 7765569"/>
              <a:gd name="connsiteY14" fmla="*/ 568988 h 1115662"/>
              <a:gd name="connsiteX15" fmla="*/ 7765569 w 7765569"/>
              <a:gd name="connsiteY15" fmla="*/ 1115662 h 1115662"/>
              <a:gd name="connsiteX16" fmla="*/ 7168218 w 7765569"/>
              <a:gd name="connsiteY16" fmla="*/ 1115662 h 1115662"/>
              <a:gd name="connsiteX17" fmla="*/ 6415555 w 7765569"/>
              <a:gd name="connsiteY17" fmla="*/ 1115662 h 1115662"/>
              <a:gd name="connsiteX18" fmla="*/ 5818203 w 7765569"/>
              <a:gd name="connsiteY18" fmla="*/ 1115662 h 1115662"/>
              <a:gd name="connsiteX19" fmla="*/ 5453819 w 7765569"/>
              <a:gd name="connsiteY19" fmla="*/ 1115662 h 1115662"/>
              <a:gd name="connsiteX20" fmla="*/ 5011779 w 7765569"/>
              <a:gd name="connsiteY20" fmla="*/ 1115662 h 1115662"/>
              <a:gd name="connsiteX21" fmla="*/ 4259116 w 7765569"/>
              <a:gd name="connsiteY21" fmla="*/ 1115662 h 1115662"/>
              <a:gd name="connsiteX22" fmla="*/ 3661764 w 7765569"/>
              <a:gd name="connsiteY22" fmla="*/ 1115662 h 1115662"/>
              <a:gd name="connsiteX23" fmla="*/ 3219724 w 7765569"/>
              <a:gd name="connsiteY23" fmla="*/ 1115662 h 1115662"/>
              <a:gd name="connsiteX24" fmla="*/ 2622373 w 7765569"/>
              <a:gd name="connsiteY24" fmla="*/ 1115662 h 1115662"/>
              <a:gd name="connsiteX25" fmla="*/ 2257989 w 7765569"/>
              <a:gd name="connsiteY25" fmla="*/ 1115662 h 1115662"/>
              <a:gd name="connsiteX26" fmla="*/ 1893604 w 7765569"/>
              <a:gd name="connsiteY26" fmla="*/ 1115662 h 1115662"/>
              <a:gd name="connsiteX27" fmla="*/ 1296253 w 7765569"/>
              <a:gd name="connsiteY27" fmla="*/ 1115662 h 1115662"/>
              <a:gd name="connsiteX28" fmla="*/ 854213 w 7765569"/>
              <a:gd name="connsiteY28" fmla="*/ 1115662 h 1115662"/>
              <a:gd name="connsiteX29" fmla="*/ 0 w 7765569"/>
              <a:gd name="connsiteY29" fmla="*/ 1115662 h 1115662"/>
              <a:gd name="connsiteX30" fmla="*/ 0 w 7765569"/>
              <a:gd name="connsiteY30" fmla="*/ 580144 h 1115662"/>
              <a:gd name="connsiteX31" fmla="*/ 0 w 7765569"/>
              <a:gd name="connsiteY31" fmla="*/ 0 h 111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65569" h="1115662" extrusionOk="0">
                <a:moveTo>
                  <a:pt x="0" y="0"/>
                </a:moveTo>
                <a:cubicBezTo>
                  <a:pt x="106455" y="-19326"/>
                  <a:pt x="262136" y="22301"/>
                  <a:pt x="519696" y="0"/>
                </a:cubicBezTo>
                <a:cubicBezTo>
                  <a:pt x="777256" y="-22301"/>
                  <a:pt x="787095" y="29772"/>
                  <a:pt x="884080" y="0"/>
                </a:cubicBezTo>
                <a:cubicBezTo>
                  <a:pt x="981065" y="-29772"/>
                  <a:pt x="1278289" y="28800"/>
                  <a:pt x="1636743" y="0"/>
                </a:cubicBezTo>
                <a:cubicBezTo>
                  <a:pt x="1995197" y="-28800"/>
                  <a:pt x="1962154" y="25651"/>
                  <a:pt x="2156439" y="0"/>
                </a:cubicBezTo>
                <a:cubicBezTo>
                  <a:pt x="2350724" y="-25651"/>
                  <a:pt x="2428707" y="16847"/>
                  <a:pt x="2676135" y="0"/>
                </a:cubicBezTo>
                <a:cubicBezTo>
                  <a:pt x="2923563" y="-16847"/>
                  <a:pt x="3218819" y="31182"/>
                  <a:pt x="3428797" y="0"/>
                </a:cubicBezTo>
                <a:cubicBezTo>
                  <a:pt x="3638775" y="-31182"/>
                  <a:pt x="3657986" y="46232"/>
                  <a:pt x="3870837" y="0"/>
                </a:cubicBezTo>
                <a:cubicBezTo>
                  <a:pt x="4083688" y="-46232"/>
                  <a:pt x="4382393" y="66572"/>
                  <a:pt x="4623500" y="0"/>
                </a:cubicBezTo>
                <a:cubicBezTo>
                  <a:pt x="4864607" y="-66572"/>
                  <a:pt x="5035159" y="55424"/>
                  <a:pt x="5376163" y="0"/>
                </a:cubicBezTo>
                <a:cubicBezTo>
                  <a:pt x="5717167" y="-55424"/>
                  <a:pt x="5780425" y="10585"/>
                  <a:pt x="5973515" y="0"/>
                </a:cubicBezTo>
                <a:cubicBezTo>
                  <a:pt x="6166605" y="-10585"/>
                  <a:pt x="6472999" y="28706"/>
                  <a:pt x="6726177" y="0"/>
                </a:cubicBezTo>
                <a:cubicBezTo>
                  <a:pt x="6979355" y="-28706"/>
                  <a:pt x="7034546" y="39460"/>
                  <a:pt x="7245873" y="0"/>
                </a:cubicBezTo>
                <a:cubicBezTo>
                  <a:pt x="7457200" y="-39460"/>
                  <a:pt x="7531039" y="58018"/>
                  <a:pt x="7765569" y="0"/>
                </a:cubicBezTo>
                <a:cubicBezTo>
                  <a:pt x="7779117" y="231043"/>
                  <a:pt x="7713572" y="294217"/>
                  <a:pt x="7765569" y="568988"/>
                </a:cubicBezTo>
                <a:cubicBezTo>
                  <a:pt x="7817566" y="843759"/>
                  <a:pt x="7737884" y="875134"/>
                  <a:pt x="7765569" y="1115662"/>
                </a:cubicBezTo>
                <a:cubicBezTo>
                  <a:pt x="7631783" y="1115756"/>
                  <a:pt x="7377780" y="1052213"/>
                  <a:pt x="7168218" y="1115662"/>
                </a:cubicBezTo>
                <a:cubicBezTo>
                  <a:pt x="6958656" y="1179111"/>
                  <a:pt x="6571385" y="1053098"/>
                  <a:pt x="6415555" y="1115662"/>
                </a:cubicBezTo>
                <a:cubicBezTo>
                  <a:pt x="6259725" y="1178226"/>
                  <a:pt x="6083601" y="1048925"/>
                  <a:pt x="5818203" y="1115662"/>
                </a:cubicBezTo>
                <a:cubicBezTo>
                  <a:pt x="5552805" y="1182399"/>
                  <a:pt x="5562226" y="1075287"/>
                  <a:pt x="5453819" y="1115662"/>
                </a:cubicBezTo>
                <a:cubicBezTo>
                  <a:pt x="5345412" y="1156037"/>
                  <a:pt x="5212313" y="1067113"/>
                  <a:pt x="5011779" y="1115662"/>
                </a:cubicBezTo>
                <a:cubicBezTo>
                  <a:pt x="4811245" y="1164211"/>
                  <a:pt x="4430252" y="1043108"/>
                  <a:pt x="4259116" y="1115662"/>
                </a:cubicBezTo>
                <a:cubicBezTo>
                  <a:pt x="4087980" y="1188216"/>
                  <a:pt x="3859040" y="1075789"/>
                  <a:pt x="3661764" y="1115662"/>
                </a:cubicBezTo>
                <a:cubicBezTo>
                  <a:pt x="3464488" y="1155535"/>
                  <a:pt x="3318689" y="1109850"/>
                  <a:pt x="3219724" y="1115662"/>
                </a:cubicBezTo>
                <a:cubicBezTo>
                  <a:pt x="3120759" y="1121474"/>
                  <a:pt x="2861664" y="1084319"/>
                  <a:pt x="2622373" y="1115662"/>
                </a:cubicBezTo>
                <a:cubicBezTo>
                  <a:pt x="2383082" y="1147005"/>
                  <a:pt x="2369777" y="1109577"/>
                  <a:pt x="2257989" y="1115662"/>
                </a:cubicBezTo>
                <a:cubicBezTo>
                  <a:pt x="2146201" y="1121747"/>
                  <a:pt x="2060340" y="1110737"/>
                  <a:pt x="1893604" y="1115662"/>
                </a:cubicBezTo>
                <a:cubicBezTo>
                  <a:pt x="1726869" y="1120587"/>
                  <a:pt x="1469690" y="1047349"/>
                  <a:pt x="1296253" y="1115662"/>
                </a:cubicBezTo>
                <a:cubicBezTo>
                  <a:pt x="1122816" y="1183975"/>
                  <a:pt x="1038558" y="1067918"/>
                  <a:pt x="854213" y="1115662"/>
                </a:cubicBezTo>
                <a:cubicBezTo>
                  <a:pt x="669868" y="1163406"/>
                  <a:pt x="274495" y="1073540"/>
                  <a:pt x="0" y="1115662"/>
                </a:cubicBezTo>
                <a:cubicBezTo>
                  <a:pt x="-20290" y="864050"/>
                  <a:pt x="29062" y="847625"/>
                  <a:pt x="0" y="580144"/>
                </a:cubicBezTo>
                <a:cubicBezTo>
                  <a:pt x="-29062" y="312663"/>
                  <a:pt x="68164" y="254337"/>
                  <a:pt x="0" y="0"/>
                </a:cubicBezTo>
                <a:close/>
              </a:path>
            </a:pathLst>
          </a:custGeom>
          <a:noFill/>
          <a:ln>
            <a:solidFill>
              <a:srgbClr val="CC006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C67EAD4-8259-49CF-A2D2-F3441EB4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AC629633-B4CD-4360-B37E-D0CAA442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A34AA86-F9D4-4E01-A137-BA3B69E6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3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2A6E9-E67C-48FC-8902-2AC5B96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192" y="83127"/>
            <a:ext cx="9404351" cy="670367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9E3262C-2042-4310-ADF7-D84D03E2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8A8151F-3C1C-41C4-B4DB-C0AF0E0F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7C90E8B-FDEA-4D66-986B-C9B8051A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0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DDFC0-CECF-411A-8C81-B81CF90ABF5C}"/>
              </a:ext>
            </a:extLst>
          </p:cNvPr>
          <p:cNvSpPr txBox="1"/>
          <p:nvPr/>
        </p:nvSpPr>
        <p:spPr>
          <a:xfrm>
            <a:off x="1088569" y="374917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66"/>
                </a:solidFill>
              </a:rPr>
              <a:t>Reflect: How have I developed this attribute through studies and student activities?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2DBED-8A22-46AF-BC3E-D57B59A1B83B}"/>
              </a:ext>
            </a:extLst>
          </p:cNvPr>
          <p:cNvSpPr txBox="1"/>
          <p:nvPr/>
        </p:nvSpPr>
        <p:spPr>
          <a:xfrm>
            <a:off x="1088569" y="2375763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CCCC"/>
                </a:solidFill>
              </a:rPr>
              <a:t>Evidence: What specific examples do I have that show my ability in this area?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2CCA8-BA82-41D1-B37D-0F8343471068}"/>
              </a:ext>
            </a:extLst>
          </p:cNvPr>
          <p:cNvSpPr txBox="1"/>
          <p:nvPr/>
        </p:nvSpPr>
        <p:spPr>
          <a:xfrm>
            <a:off x="2919876" y="2989600"/>
            <a:ext cx="7800006" cy="1167245"/>
          </a:xfrm>
          <a:custGeom>
            <a:avLst/>
            <a:gdLst>
              <a:gd name="connsiteX0" fmla="*/ 0 w 7800006"/>
              <a:gd name="connsiteY0" fmla="*/ 0 h 1167245"/>
              <a:gd name="connsiteX1" fmla="*/ 479143 w 7800006"/>
              <a:gd name="connsiteY1" fmla="*/ 0 h 1167245"/>
              <a:gd name="connsiteX2" fmla="*/ 802286 w 7800006"/>
              <a:gd name="connsiteY2" fmla="*/ 0 h 1167245"/>
              <a:gd name="connsiteX3" fmla="*/ 1515430 w 7800006"/>
              <a:gd name="connsiteY3" fmla="*/ 0 h 1167245"/>
              <a:gd name="connsiteX4" fmla="*/ 1994573 w 7800006"/>
              <a:gd name="connsiteY4" fmla="*/ 0 h 1167245"/>
              <a:gd name="connsiteX5" fmla="*/ 2473716 w 7800006"/>
              <a:gd name="connsiteY5" fmla="*/ 0 h 1167245"/>
              <a:gd name="connsiteX6" fmla="*/ 3186860 w 7800006"/>
              <a:gd name="connsiteY6" fmla="*/ 0 h 1167245"/>
              <a:gd name="connsiteX7" fmla="*/ 3588003 w 7800006"/>
              <a:gd name="connsiteY7" fmla="*/ 0 h 1167245"/>
              <a:gd name="connsiteX8" fmla="*/ 4301146 w 7800006"/>
              <a:gd name="connsiteY8" fmla="*/ 0 h 1167245"/>
              <a:gd name="connsiteX9" fmla="*/ 5014290 w 7800006"/>
              <a:gd name="connsiteY9" fmla="*/ 0 h 1167245"/>
              <a:gd name="connsiteX10" fmla="*/ 5571433 w 7800006"/>
              <a:gd name="connsiteY10" fmla="*/ 0 h 1167245"/>
              <a:gd name="connsiteX11" fmla="*/ 6284576 w 7800006"/>
              <a:gd name="connsiteY11" fmla="*/ 0 h 1167245"/>
              <a:gd name="connsiteX12" fmla="*/ 6763719 w 7800006"/>
              <a:gd name="connsiteY12" fmla="*/ 0 h 1167245"/>
              <a:gd name="connsiteX13" fmla="*/ 7242863 w 7800006"/>
              <a:gd name="connsiteY13" fmla="*/ 0 h 1167245"/>
              <a:gd name="connsiteX14" fmla="*/ 7800006 w 7800006"/>
              <a:gd name="connsiteY14" fmla="*/ 0 h 1167245"/>
              <a:gd name="connsiteX15" fmla="*/ 7800006 w 7800006"/>
              <a:gd name="connsiteY15" fmla="*/ 571950 h 1167245"/>
              <a:gd name="connsiteX16" fmla="*/ 7800006 w 7800006"/>
              <a:gd name="connsiteY16" fmla="*/ 1167245 h 1167245"/>
              <a:gd name="connsiteX17" fmla="*/ 7164863 w 7800006"/>
              <a:gd name="connsiteY17" fmla="*/ 1167245 h 1167245"/>
              <a:gd name="connsiteX18" fmla="*/ 6607719 w 7800006"/>
              <a:gd name="connsiteY18" fmla="*/ 1167245 h 1167245"/>
              <a:gd name="connsiteX19" fmla="*/ 6284576 w 7800006"/>
              <a:gd name="connsiteY19" fmla="*/ 1167245 h 1167245"/>
              <a:gd name="connsiteX20" fmla="*/ 5883433 w 7800006"/>
              <a:gd name="connsiteY20" fmla="*/ 1167245 h 1167245"/>
              <a:gd name="connsiteX21" fmla="*/ 5170290 w 7800006"/>
              <a:gd name="connsiteY21" fmla="*/ 1167245 h 1167245"/>
              <a:gd name="connsiteX22" fmla="*/ 4613146 w 7800006"/>
              <a:gd name="connsiteY22" fmla="*/ 1167245 h 1167245"/>
              <a:gd name="connsiteX23" fmla="*/ 4212003 w 7800006"/>
              <a:gd name="connsiteY23" fmla="*/ 1167245 h 1167245"/>
              <a:gd name="connsiteX24" fmla="*/ 3654860 w 7800006"/>
              <a:gd name="connsiteY24" fmla="*/ 1167245 h 1167245"/>
              <a:gd name="connsiteX25" fmla="*/ 3331717 w 7800006"/>
              <a:gd name="connsiteY25" fmla="*/ 1167245 h 1167245"/>
              <a:gd name="connsiteX26" fmla="*/ 3008574 w 7800006"/>
              <a:gd name="connsiteY26" fmla="*/ 1167245 h 1167245"/>
              <a:gd name="connsiteX27" fmla="*/ 2451430 w 7800006"/>
              <a:gd name="connsiteY27" fmla="*/ 1167245 h 1167245"/>
              <a:gd name="connsiteX28" fmla="*/ 2050287 w 7800006"/>
              <a:gd name="connsiteY28" fmla="*/ 1167245 h 1167245"/>
              <a:gd name="connsiteX29" fmla="*/ 1415144 w 7800006"/>
              <a:gd name="connsiteY29" fmla="*/ 1167245 h 1167245"/>
              <a:gd name="connsiteX30" fmla="*/ 1014001 w 7800006"/>
              <a:gd name="connsiteY30" fmla="*/ 1167245 h 1167245"/>
              <a:gd name="connsiteX31" fmla="*/ 0 w 7800006"/>
              <a:gd name="connsiteY31" fmla="*/ 1167245 h 1167245"/>
              <a:gd name="connsiteX32" fmla="*/ 0 w 7800006"/>
              <a:gd name="connsiteY32" fmla="*/ 618640 h 1167245"/>
              <a:gd name="connsiteX33" fmla="*/ 0 w 7800006"/>
              <a:gd name="connsiteY33" fmla="*/ 0 h 11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00006" h="1167245" extrusionOk="0">
                <a:moveTo>
                  <a:pt x="0" y="0"/>
                </a:moveTo>
                <a:cubicBezTo>
                  <a:pt x="147422" y="-15265"/>
                  <a:pt x="316757" y="40232"/>
                  <a:pt x="479143" y="0"/>
                </a:cubicBezTo>
                <a:cubicBezTo>
                  <a:pt x="641529" y="-40232"/>
                  <a:pt x="707511" y="27124"/>
                  <a:pt x="802286" y="0"/>
                </a:cubicBezTo>
                <a:cubicBezTo>
                  <a:pt x="897061" y="-27124"/>
                  <a:pt x="1317451" y="24146"/>
                  <a:pt x="1515430" y="0"/>
                </a:cubicBezTo>
                <a:cubicBezTo>
                  <a:pt x="1713409" y="-24146"/>
                  <a:pt x="1867673" y="52838"/>
                  <a:pt x="1994573" y="0"/>
                </a:cubicBezTo>
                <a:cubicBezTo>
                  <a:pt x="2121473" y="-52838"/>
                  <a:pt x="2311255" y="397"/>
                  <a:pt x="2473716" y="0"/>
                </a:cubicBezTo>
                <a:cubicBezTo>
                  <a:pt x="2636177" y="-397"/>
                  <a:pt x="2883881" y="42019"/>
                  <a:pt x="3186860" y="0"/>
                </a:cubicBezTo>
                <a:cubicBezTo>
                  <a:pt x="3489839" y="-42019"/>
                  <a:pt x="3488593" y="5466"/>
                  <a:pt x="3588003" y="0"/>
                </a:cubicBezTo>
                <a:cubicBezTo>
                  <a:pt x="3687413" y="-5466"/>
                  <a:pt x="3991356" y="52166"/>
                  <a:pt x="4301146" y="0"/>
                </a:cubicBezTo>
                <a:cubicBezTo>
                  <a:pt x="4610936" y="-52166"/>
                  <a:pt x="4660377" y="64779"/>
                  <a:pt x="5014290" y="0"/>
                </a:cubicBezTo>
                <a:cubicBezTo>
                  <a:pt x="5368203" y="-64779"/>
                  <a:pt x="5304093" y="4470"/>
                  <a:pt x="5571433" y="0"/>
                </a:cubicBezTo>
                <a:cubicBezTo>
                  <a:pt x="5838773" y="-4470"/>
                  <a:pt x="6113232" y="30990"/>
                  <a:pt x="6284576" y="0"/>
                </a:cubicBezTo>
                <a:cubicBezTo>
                  <a:pt x="6455920" y="-30990"/>
                  <a:pt x="6650408" y="36295"/>
                  <a:pt x="6763719" y="0"/>
                </a:cubicBezTo>
                <a:cubicBezTo>
                  <a:pt x="6877030" y="-36295"/>
                  <a:pt x="7025320" y="49057"/>
                  <a:pt x="7242863" y="0"/>
                </a:cubicBezTo>
                <a:cubicBezTo>
                  <a:pt x="7460406" y="-49057"/>
                  <a:pt x="7629662" y="63626"/>
                  <a:pt x="7800006" y="0"/>
                </a:cubicBezTo>
                <a:cubicBezTo>
                  <a:pt x="7856091" y="268581"/>
                  <a:pt x="7744259" y="452588"/>
                  <a:pt x="7800006" y="571950"/>
                </a:cubicBezTo>
                <a:cubicBezTo>
                  <a:pt x="7855753" y="691312"/>
                  <a:pt x="7775149" y="1009868"/>
                  <a:pt x="7800006" y="1167245"/>
                </a:cubicBezTo>
                <a:cubicBezTo>
                  <a:pt x="7526034" y="1222125"/>
                  <a:pt x="7467300" y="1109186"/>
                  <a:pt x="7164863" y="1167245"/>
                </a:cubicBezTo>
                <a:cubicBezTo>
                  <a:pt x="6862426" y="1225304"/>
                  <a:pt x="6829209" y="1164200"/>
                  <a:pt x="6607719" y="1167245"/>
                </a:cubicBezTo>
                <a:cubicBezTo>
                  <a:pt x="6386229" y="1170290"/>
                  <a:pt x="6440072" y="1141936"/>
                  <a:pt x="6284576" y="1167245"/>
                </a:cubicBezTo>
                <a:cubicBezTo>
                  <a:pt x="6129080" y="1192554"/>
                  <a:pt x="5986191" y="1123845"/>
                  <a:pt x="5883433" y="1167245"/>
                </a:cubicBezTo>
                <a:cubicBezTo>
                  <a:pt x="5780675" y="1210645"/>
                  <a:pt x="5402473" y="1117869"/>
                  <a:pt x="5170290" y="1167245"/>
                </a:cubicBezTo>
                <a:cubicBezTo>
                  <a:pt x="4938107" y="1216621"/>
                  <a:pt x="4819024" y="1104114"/>
                  <a:pt x="4613146" y="1167245"/>
                </a:cubicBezTo>
                <a:cubicBezTo>
                  <a:pt x="4407268" y="1230376"/>
                  <a:pt x="4382977" y="1152456"/>
                  <a:pt x="4212003" y="1167245"/>
                </a:cubicBezTo>
                <a:cubicBezTo>
                  <a:pt x="4041029" y="1182034"/>
                  <a:pt x="3871999" y="1112004"/>
                  <a:pt x="3654860" y="1167245"/>
                </a:cubicBezTo>
                <a:cubicBezTo>
                  <a:pt x="3437721" y="1222486"/>
                  <a:pt x="3435153" y="1146143"/>
                  <a:pt x="3331717" y="1167245"/>
                </a:cubicBezTo>
                <a:cubicBezTo>
                  <a:pt x="3228281" y="1188347"/>
                  <a:pt x="3099573" y="1144160"/>
                  <a:pt x="3008574" y="1167245"/>
                </a:cubicBezTo>
                <a:cubicBezTo>
                  <a:pt x="2917575" y="1190330"/>
                  <a:pt x="2588393" y="1150659"/>
                  <a:pt x="2451430" y="1167245"/>
                </a:cubicBezTo>
                <a:cubicBezTo>
                  <a:pt x="2314467" y="1183831"/>
                  <a:pt x="2167401" y="1136331"/>
                  <a:pt x="2050287" y="1167245"/>
                </a:cubicBezTo>
                <a:cubicBezTo>
                  <a:pt x="1933173" y="1198159"/>
                  <a:pt x="1660669" y="1122126"/>
                  <a:pt x="1415144" y="1167245"/>
                </a:cubicBezTo>
                <a:cubicBezTo>
                  <a:pt x="1169619" y="1212364"/>
                  <a:pt x="1202337" y="1141144"/>
                  <a:pt x="1014001" y="1167245"/>
                </a:cubicBezTo>
                <a:cubicBezTo>
                  <a:pt x="825665" y="1193346"/>
                  <a:pt x="344844" y="1111930"/>
                  <a:pt x="0" y="1167245"/>
                </a:cubicBezTo>
                <a:cubicBezTo>
                  <a:pt x="-14886" y="997448"/>
                  <a:pt x="11940" y="845455"/>
                  <a:pt x="0" y="618640"/>
                </a:cubicBezTo>
                <a:cubicBezTo>
                  <a:pt x="-11940" y="391826"/>
                  <a:pt x="45877" y="230974"/>
                  <a:pt x="0" y="0"/>
                </a:cubicBezTo>
                <a:close/>
              </a:path>
            </a:pathLst>
          </a:custGeom>
          <a:noFill/>
          <a:ln>
            <a:solidFill>
              <a:srgbClr val="33CC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01E0D-588D-4FDE-AB1B-FD7404D05C29}"/>
              </a:ext>
            </a:extLst>
          </p:cNvPr>
          <p:cNvSpPr txBox="1"/>
          <p:nvPr/>
        </p:nvSpPr>
        <p:spPr>
          <a:xfrm>
            <a:off x="1192333" y="4461805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Plan: How might I develop this attribute further?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5F9BA-0A3A-452C-8C90-2FEDA0FF67F9}"/>
              </a:ext>
            </a:extLst>
          </p:cNvPr>
          <p:cNvSpPr txBox="1"/>
          <p:nvPr/>
        </p:nvSpPr>
        <p:spPr>
          <a:xfrm>
            <a:off x="2908570" y="5118241"/>
            <a:ext cx="7811311" cy="1200858"/>
          </a:xfrm>
          <a:custGeom>
            <a:avLst/>
            <a:gdLst>
              <a:gd name="connsiteX0" fmla="*/ 0 w 7811311"/>
              <a:gd name="connsiteY0" fmla="*/ 0 h 1200858"/>
              <a:gd name="connsiteX1" fmla="*/ 479838 w 7811311"/>
              <a:gd name="connsiteY1" fmla="*/ 0 h 1200858"/>
              <a:gd name="connsiteX2" fmla="*/ 803449 w 7811311"/>
              <a:gd name="connsiteY2" fmla="*/ 0 h 1200858"/>
              <a:gd name="connsiteX3" fmla="*/ 1517626 w 7811311"/>
              <a:gd name="connsiteY3" fmla="*/ 0 h 1200858"/>
              <a:gd name="connsiteX4" fmla="*/ 1997464 w 7811311"/>
              <a:gd name="connsiteY4" fmla="*/ 0 h 1200858"/>
              <a:gd name="connsiteX5" fmla="*/ 2477301 w 7811311"/>
              <a:gd name="connsiteY5" fmla="*/ 0 h 1200858"/>
              <a:gd name="connsiteX6" fmla="*/ 3191478 w 7811311"/>
              <a:gd name="connsiteY6" fmla="*/ 0 h 1200858"/>
              <a:gd name="connsiteX7" fmla="*/ 3593203 w 7811311"/>
              <a:gd name="connsiteY7" fmla="*/ 0 h 1200858"/>
              <a:gd name="connsiteX8" fmla="*/ 4307380 w 7811311"/>
              <a:gd name="connsiteY8" fmla="*/ 0 h 1200858"/>
              <a:gd name="connsiteX9" fmla="*/ 5021557 w 7811311"/>
              <a:gd name="connsiteY9" fmla="*/ 0 h 1200858"/>
              <a:gd name="connsiteX10" fmla="*/ 5579508 w 7811311"/>
              <a:gd name="connsiteY10" fmla="*/ 0 h 1200858"/>
              <a:gd name="connsiteX11" fmla="*/ 6293685 w 7811311"/>
              <a:gd name="connsiteY11" fmla="*/ 0 h 1200858"/>
              <a:gd name="connsiteX12" fmla="*/ 6773523 w 7811311"/>
              <a:gd name="connsiteY12" fmla="*/ 0 h 1200858"/>
              <a:gd name="connsiteX13" fmla="*/ 7253360 w 7811311"/>
              <a:gd name="connsiteY13" fmla="*/ 0 h 1200858"/>
              <a:gd name="connsiteX14" fmla="*/ 7811311 w 7811311"/>
              <a:gd name="connsiteY14" fmla="*/ 0 h 1200858"/>
              <a:gd name="connsiteX15" fmla="*/ 7811311 w 7811311"/>
              <a:gd name="connsiteY15" fmla="*/ 388277 h 1200858"/>
              <a:gd name="connsiteX16" fmla="*/ 7811311 w 7811311"/>
              <a:gd name="connsiteY16" fmla="*/ 788563 h 1200858"/>
              <a:gd name="connsiteX17" fmla="*/ 7811311 w 7811311"/>
              <a:gd name="connsiteY17" fmla="*/ 1200858 h 1200858"/>
              <a:gd name="connsiteX18" fmla="*/ 7175247 w 7811311"/>
              <a:gd name="connsiteY18" fmla="*/ 1200858 h 1200858"/>
              <a:gd name="connsiteX19" fmla="*/ 6851636 w 7811311"/>
              <a:gd name="connsiteY19" fmla="*/ 1200858 h 1200858"/>
              <a:gd name="connsiteX20" fmla="*/ 6449911 w 7811311"/>
              <a:gd name="connsiteY20" fmla="*/ 1200858 h 1200858"/>
              <a:gd name="connsiteX21" fmla="*/ 5735734 w 7811311"/>
              <a:gd name="connsiteY21" fmla="*/ 1200858 h 1200858"/>
              <a:gd name="connsiteX22" fmla="*/ 5177783 w 7811311"/>
              <a:gd name="connsiteY22" fmla="*/ 1200858 h 1200858"/>
              <a:gd name="connsiteX23" fmla="*/ 4776059 w 7811311"/>
              <a:gd name="connsiteY23" fmla="*/ 1200858 h 1200858"/>
              <a:gd name="connsiteX24" fmla="*/ 4218108 w 7811311"/>
              <a:gd name="connsiteY24" fmla="*/ 1200858 h 1200858"/>
              <a:gd name="connsiteX25" fmla="*/ 3894496 w 7811311"/>
              <a:gd name="connsiteY25" fmla="*/ 1200858 h 1200858"/>
              <a:gd name="connsiteX26" fmla="*/ 3570885 w 7811311"/>
              <a:gd name="connsiteY26" fmla="*/ 1200858 h 1200858"/>
              <a:gd name="connsiteX27" fmla="*/ 3012934 w 7811311"/>
              <a:gd name="connsiteY27" fmla="*/ 1200858 h 1200858"/>
              <a:gd name="connsiteX28" fmla="*/ 2611210 w 7811311"/>
              <a:gd name="connsiteY28" fmla="*/ 1200858 h 1200858"/>
              <a:gd name="connsiteX29" fmla="*/ 1975146 w 7811311"/>
              <a:gd name="connsiteY29" fmla="*/ 1200858 h 1200858"/>
              <a:gd name="connsiteX30" fmla="*/ 1573421 w 7811311"/>
              <a:gd name="connsiteY30" fmla="*/ 1200858 h 1200858"/>
              <a:gd name="connsiteX31" fmla="*/ 937357 w 7811311"/>
              <a:gd name="connsiteY31" fmla="*/ 1200858 h 1200858"/>
              <a:gd name="connsiteX32" fmla="*/ 613746 w 7811311"/>
              <a:gd name="connsiteY32" fmla="*/ 1200858 h 1200858"/>
              <a:gd name="connsiteX33" fmla="*/ 0 w 7811311"/>
              <a:gd name="connsiteY33" fmla="*/ 1200858 h 1200858"/>
              <a:gd name="connsiteX34" fmla="*/ 0 w 7811311"/>
              <a:gd name="connsiteY34" fmla="*/ 824589 h 1200858"/>
              <a:gd name="connsiteX35" fmla="*/ 0 w 7811311"/>
              <a:gd name="connsiteY35" fmla="*/ 400286 h 1200858"/>
              <a:gd name="connsiteX36" fmla="*/ 0 w 7811311"/>
              <a:gd name="connsiteY36" fmla="*/ 0 h 12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11311" h="1200858" extrusionOk="0">
                <a:moveTo>
                  <a:pt x="0" y="0"/>
                </a:moveTo>
                <a:cubicBezTo>
                  <a:pt x="209162" y="-29916"/>
                  <a:pt x="273050" y="29871"/>
                  <a:pt x="479838" y="0"/>
                </a:cubicBezTo>
                <a:cubicBezTo>
                  <a:pt x="686626" y="-29871"/>
                  <a:pt x="732900" y="12380"/>
                  <a:pt x="803449" y="0"/>
                </a:cubicBezTo>
                <a:cubicBezTo>
                  <a:pt x="873998" y="-12380"/>
                  <a:pt x="1244647" y="77201"/>
                  <a:pt x="1517626" y="0"/>
                </a:cubicBezTo>
                <a:cubicBezTo>
                  <a:pt x="1790605" y="-77201"/>
                  <a:pt x="1803261" y="37409"/>
                  <a:pt x="1997464" y="0"/>
                </a:cubicBezTo>
                <a:cubicBezTo>
                  <a:pt x="2191667" y="-37409"/>
                  <a:pt x="2274753" y="19662"/>
                  <a:pt x="2477301" y="0"/>
                </a:cubicBezTo>
                <a:cubicBezTo>
                  <a:pt x="2679849" y="-19662"/>
                  <a:pt x="3020124" y="833"/>
                  <a:pt x="3191478" y="0"/>
                </a:cubicBezTo>
                <a:cubicBezTo>
                  <a:pt x="3362832" y="-833"/>
                  <a:pt x="3477761" y="15102"/>
                  <a:pt x="3593203" y="0"/>
                </a:cubicBezTo>
                <a:cubicBezTo>
                  <a:pt x="3708646" y="-15102"/>
                  <a:pt x="3958372" y="83893"/>
                  <a:pt x="4307380" y="0"/>
                </a:cubicBezTo>
                <a:cubicBezTo>
                  <a:pt x="4656388" y="-83893"/>
                  <a:pt x="4689839" y="72102"/>
                  <a:pt x="5021557" y="0"/>
                </a:cubicBezTo>
                <a:cubicBezTo>
                  <a:pt x="5353275" y="-72102"/>
                  <a:pt x="5358990" y="34283"/>
                  <a:pt x="5579508" y="0"/>
                </a:cubicBezTo>
                <a:cubicBezTo>
                  <a:pt x="5800026" y="-34283"/>
                  <a:pt x="6040503" y="45061"/>
                  <a:pt x="6293685" y="0"/>
                </a:cubicBezTo>
                <a:cubicBezTo>
                  <a:pt x="6546867" y="-45061"/>
                  <a:pt x="6643487" y="24852"/>
                  <a:pt x="6773523" y="0"/>
                </a:cubicBezTo>
                <a:cubicBezTo>
                  <a:pt x="6903559" y="-24852"/>
                  <a:pt x="7136623" y="51554"/>
                  <a:pt x="7253360" y="0"/>
                </a:cubicBezTo>
                <a:cubicBezTo>
                  <a:pt x="7370097" y="-51554"/>
                  <a:pt x="7574272" y="52586"/>
                  <a:pt x="7811311" y="0"/>
                </a:cubicBezTo>
                <a:cubicBezTo>
                  <a:pt x="7839562" y="112471"/>
                  <a:pt x="7780082" y="236894"/>
                  <a:pt x="7811311" y="388277"/>
                </a:cubicBezTo>
                <a:cubicBezTo>
                  <a:pt x="7842540" y="539660"/>
                  <a:pt x="7806202" y="643034"/>
                  <a:pt x="7811311" y="788563"/>
                </a:cubicBezTo>
                <a:cubicBezTo>
                  <a:pt x="7816420" y="934092"/>
                  <a:pt x="7765670" y="1067159"/>
                  <a:pt x="7811311" y="1200858"/>
                </a:cubicBezTo>
                <a:cubicBezTo>
                  <a:pt x="7588148" y="1215433"/>
                  <a:pt x="7470526" y="1200095"/>
                  <a:pt x="7175247" y="1200858"/>
                </a:cubicBezTo>
                <a:cubicBezTo>
                  <a:pt x="6879968" y="1201621"/>
                  <a:pt x="7012249" y="1199974"/>
                  <a:pt x="6851636" y="1200858"/>
                </a:cubicBezTo>
                <a:cubicBezTo>
                  <a:pt x="6691023" y="1201742"/>
                  <a:pt x="6584991" y="1184948"/>
                  <a:pt x="6449911" y="1200858"/>
                </a:cubicBezTo>
                <a:cubicBezTo>
                  <a:pt x="6314832" y="1216768"/>
                  <a:pt x="5970317" y="1130713"/>
                  <a:pt x="5735734" y="1200858"/>
                </a:cubicBezTo>
                <a:cubicBezTo>
                  <a:pt x="5501151" y="1271003"/>
                  <a:pt x="5390411" y="1135548"/>
                  <a:pt x="5177783" y="1200858"/>
                </a:cubicBezTo>
                <a:cubicBezTo>
                  <a:pt x="4965155" y="1266168"/>
                  <a:pt x="4974146" y="1188753"/>
                  <a:pt x="4776059" y="1200858"/>
                </a:cubicBezTo>
                <a:cubicBezTo>
                  <a:pt x="4577972" y="1212963"/>
                  <a:pt x="4398379" y="1151797"/>
                  <a:pt x="4218108" y="1200858"/>
                </a:cubicBezTo>
                <a:cubicBezTo>
                  <a:pt x="4037837" y="1249919"/>
                  <a:pt x="4022024" y="1182707"/>
                  <a:pt x="3894496" y="1200858"/>
                </a:cubicBezTo>
                <a:cubicBezTo>
                  <a:pt x="3766968" y="1219009"/>
                  <a:pt x="3703876" y="1169287"/>
                  <a:pt x="3570885" y="1200858"/>
                </a:cubicBezTo>
                <a:cubicBezTo>
                  <a:pt x="3437894" y="1232429"/>
                  <a:pt x="3162033" y="1178461"/>
                  <a:pt x="3012934" y="1200858"/>
                </a:cubicBezTo>
                <a:cubicBezTo>
                  <a:pt x="2863835" y="1223255"/>
                  <a:pt x="2755201" y="1175267"/>
                  <a:pt x="2611210" y="1200858"/>
                </a:cubicBezTo>
                <a:cubicBezTo>
                  <a:pt x="2467219" y="1226449"/>
                  <a:pt x="2171810" y="1145044"/>
                  <a:pt x="1975146" y="1200858"/>
                </a:cubicBezTo>
                <a:cubicBezTo>
                  <a:pt x="1778482" y="1256672"/>
                  <a:pt x="1660277" y="1159240"/>
                  <a:pt x="1573421" y="1200858"/>
                </a:cubicBezTo>
                <a:cubicBezTo>
                  <a:pt x="1486565" y="1242476"/>
                  <a:pt x="1128936" y="1152916"/>
                  <a:pt x="937357" y="1200858"/>
                </a:cubicBezTo>
                <a:cubicBezTo>
                  <a:pt x="745778" y="1248800"/>
                  <a:pt x="758937" y="1173608"/>
                  <a:pt x="613746" y="1200858"/>
                </a:cubicBezTo>
                <a:cubicBezTo>
                  <a:pt x="468555" y="1228108"/>
                  <a:pt x="279604" y="1168151"/>
                  <a:pt x="0" y="1200858"/>
                </a:cubicBezTo>
                <a:cubicBezTo>
                  <a:pt x="-22261" y="1065956"/>
                  <a:pt x="20855" y="949427"/>
                  <a:pt x="0" y="824589"/>
                </a:cubicBezTo>
                <a:cubicBezTo>
                  <a:pt x="-20855" y="699751"/>
                  <a:pt x="23541" y="555976"/>
                  <a:pt x="0" y="400286"/>
                </a:cubicBezTo>
                <a:cubicBezTo>
                  <a:pt x="-23541" y="244596"/>
                  <a:pt x="42572" y="9371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F150E9-DBA8-40F5-A117-03409DA2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2888647"/>
            <a:ext cx="1457528" cy="128605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9B760DE-B93A-4126-BB67-94C560CD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887801"/>
            <a:ext cx="1457528" cy="128605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A347616-415F-4155-9238-6F368FEB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9" y="4956834"/>
            <a:ext cx="1267002" cy="13622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21A065-1D7B-4986-B707-C430F1991ED1}"/>
              </a:ext>
            </a:extLst>
          </p:cNvPr>
          <p:cNvSpPr txBox="1"/>
          <p:nvPr/>
        </p:nvSpPr>
        <p:spPr>
          <a:xfrm>
            <a:off x="2954312" y="1031353"/>
            <a:ext cx="7765569" cy="1115662"/>
          </a:xfrm>
          <a:custGeom>
            <a:avLst/>
            <a:gdLst>
              <a:gd name="connsiteX0" fmla="*/ 0 w 7765569"/>
              <a:gd name="connsiteY0" fmla="*/ 0 h 1115662"/>
              <a:gd name="connsiteX1" fmla="*/ 519696 w 7765569"/>
              <a:gd name="connsiteY1" fmla="*/ 0 h 1115662"/>
              <a:gd name="connsiteX2" fmla="*/ 884080 w 7765569"/>
              <a:gd name="connsiteY2" fmla="*/ 0 h 1115662"/>
              <a:gd name="connsiteX3" fmla="*/ 1636743 w 7765569"/>
              <a:gd name="connsiteY3" fmla="*/ 0 h 1115662"/>
              <a:gd name="connsiteX4" fmla="*/ 2156439 w 7765569"/>
              <a:gd name="connsiteY4" fmla="*/ 0 h 1115662"/>
              <a:gd name="connsiteX5" fmla="*/ 2676135 w 7765569"/>
              <a:gd name="connsiteY5" fmla="*/ 0 h 1115662"/>
              <a:gd name="connsiteX6" fmla="*/ 3428797 w 7765569"/>
              <a:gd name="connsiteY6" fmla="*/ 0 h 1115662"/>
              <a:gd name="connsiteX7" fmla="*/ 3870837 w 7765569"/>
              <a:gd name="connsiteY7" fmla="*/ 0 h 1115662"/>
              <a:gd name="connsiteX8" fmla="*/ 4623500 w 7765569"/>
              <a:gd name="connsiteY8" fmla="*/ 0 h 1115662"/>
              <a:gd name="connsiteX9" fmla="*/ 5376163 w 7765569"/>
              <a:gd name="connsiteY9" fmla="*/ 0 h 1115662"/>
              <a:gd name="connsiteX10" fmla="*/ 5973515 w 7765569"/>
              <a:gd name="connsiteY10" fmla="*/ 0 h 1115662"/>
              <a:gd name="connsiteX11" fmla="*/ 6726177 w 7765569"/>
              <a:gd name="connsiteY11" fmla="*/ 0 h 1115662"/>
              <a:gd name="connsiteX12" fmla="*/ 7245873 w 7765569"/>
              <a:gd name="connsiteY12" fmla="*/ 0 h 1115662"/>
              <a:gd name="connsiteX13" fmla="*/ 7765569 w 7765569"/>
              <a:gd name="connsiteY13" fmla="*/ 0 h 1115662"/>
              <a:gd name="connsiteX14" fmla="*/ 7765569 w 7765569"/>
              <a:gd name="connsiteY14" fmla="*/ 568988 h 1115662"/>
              <a:gd name="connsiteX15" fmla="*/ 7765569 w 7765569"/>
              <a:gd name="connsiteY15" fmla="*/ 1115662 h 1115662"/>
              <a:gd name="connsiteX16" fmla="*/ 7168218 w 7765569"/>
              <a:gd name="connsiteY16" fmla="*/ 1115662 h 1115662"/>
              <a:gd name="connsiteX17" fmla="*/ 6415555 w 7765569"/>
              <a:gd name="connsiteY17" fmla="*/ 1115662 h 1115662"/>
              <a:gd name="connsiteX18" fmla="*/ 5818203 w 7765569"/>
              <a:gd name="connsiteY18" fmla="*/ 1115662 h 1115662"/>
              <a:gd name="connsiteX19" fmla="*/ 5453819 w 7765569"/>
              <a:gd name="connsiteY19" fmla="*/ 1115662 h 1115662"/>
              <a:gd name="connsiteX20" fmla="*/ 5011779 w 7765569"/>
              <a:gd name="connsiteY20" fmla="*/ 1115662 h 1115662"/>
              <a:gd name="connsiteX21" fmla="*/ 4259116 w 7765569"/>
              <a:gd name="connsiteY21" fmla="*/ 1115662 h 1115662"/>
              <a:gd name="connsiteX22" fmla="*/ 3661764 w 7765569"/>
              <a:gd name="connsiteY22" fmla="*/ 1115662 h 1115662"/>
              <a:gd name="connsiteX23" fmla="*/ 3219724 w 7765569"/>
              <a:gd name="connsiteY23" fmla="*/ 1115662 h 1115662"/>
              <a:gd name="connsiteX24" fmla="*/ 2622373 w 7765569"/>
              <a:gd name="connsiteY24" fmla="*/ 1115662 h 1115662"/>
              <a:gd name="connsiteX25" fmla="*/ 2257989 w 7765569"/>
              <a:gd name="connsiteY25" fmla="*/ 1115662 h 1115662"/>
              <a:gd name="connsiteX26" fmla="*/ 1893604 w 7765569"/>
              <a:gd name="connsiteY26" fmla="*/ 1115662 h 1115662"/>
              <a:gd name="connsiteX27" fmla="*/ 1296253 w 7765569"/>
              <a:gd name="connsiteY27" fmla="*/ 1115662 h 1115662"/>
              <a:gd name="connsiteX28" fmla="*/ 854213 w 7765569"/>
              <a:gd name="connsiteY28" fmla="*/ 1115662 h 1115662"/>
              <a:gd name="connsiteX29" fmla="*/ 0 w 7765569"/>
              <a:gd name="connsiteY29" fmla="*/ 1115662 h 1115662"/>
              <a:gd name="connsiteX30" fmla="*/ 0 w 7765569"/>
              <a:gd name="connsiteY30" fmla="*/ 580144 h 1115662"/>
              <a:gd name="connsiteX31" fmla="*/ 0 w 7765569"/>
              <a:gd name="connsiteY31" fmla="*/ 0 h 111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65569" h="1115662" extrusionOk="0">
                <a:moveTo>
                  <a:pt x="0" y="0"/>
                </a:moveTo>
                <a:cubicBezTo>
                  <a:pt x="106455" y="-19326"/>
                  <a:pt x="262136" y="22301"/>
                  <a:pt x="519696" y="0"/>
                </a:cubicBezTo>
                <a:cubicBezTo>
                  <a:pt x="777256" y="-22301"/>
                  <a:pt x="787095" y="29772"/>
                  <a:pt x="884080" y="0"/>
                </a:cubicBezTo>
                <a:cubicBezTo>
                  <a:pt x="981065" y="-29772"/>
                  <a:pt x="1278289" y="28800"/>
                  <a:pt x="1636743" y="0"/>
                </a:cubicBezTo>
                <a:cubicBezTo>
                  <a:pt x="1995197" y="-28800"/>
                  <a:pt x="1962154" y="25651"/>
                  <a:pt x="2156439" y="0"/>
                </a:cubicBezTo>
                <a:cubicBezTo>
                  <a:pt x="2350724" y="-25651"/>
                  <a:pt x="2428707" y="16847"/>
                  <a:pt x="2676135" y="0"/>
                </a:cubicBezTo>
                <a:cubicBezTo>
                  <a:pt x="2923563" y="-16847"/>
                  <a:pt x="3218819" y="31182"/>
                  <a:pt x="3428797" y="0"/>
                </a:cubicBezTo>
                <a:cubicBezTo>
                  <a:pt x="3638775" y="-31182"/>
                  <a:pt x="3657986" y="46232"/>
                  <a:pt x="3870837" y="0"/>
                </a:cubicBezTo>
                <a:cubicBezTo>
                  <a:pt x="4083688" y="-46232"/>
                  <a:pt x="4382393" y="66572"/>
                  <a:pt x="4623500" y="0"/>
                </a:cubicBezTo>
                <a:cubicBezTo>
                  <a:pt x="4864607" y="-66572"/>
                  <a:pt x="5035159" y="55424"/>
                  <a:pt x="5376163" y="0"/>
                </a:cubicBezTo>
                <a:cubicBezTo>
                  <a:pt x="5717167" y="-55424"/>
                  <a:pt x="5780425" y="10585"/>
                  <a:pt x="5973515" y="0"/>
                </a:cubicBezTo>
                <a:cubicBezTo>
                  <a:pt x="6166605" y="-10585"/>
                  <a:pt x="6472999" y="28706"/>
                  <a:pt x="6726177" y="0"/>
                </a:cubicBezTo>
                <a:cubicBezTo>
                  <a:pt x="6979355" y="-28706"/>
                  <a:pt x="7034546" y="39460"/>
                  <a:pt x="7245873" y="0"/>
                </a:cubicBezTo>
                <a:cubicBezTo>
                  <a:pt x="7457200" y="-39460"/>
                  <a:pt x="7531039" y="58018"/>
                  <a:pt x="7765569" y="0"/>
                </a:cubicBezTo>
                <a:cubicBezTo>
                  <a:pt x="7779117" y="231043"/>
                  <a:pt x="7713572" y="294217"/>
                  <a:pt x="7765569" y="568988"/>
                </a:cubicBezTo>
                <a:cubicBezTo>
                  <a:pt x="7817566" y="843759"/>
                  <a:pt x="7737884" y="875134"/>
                  <a:pt x="7765569" y="1115662"/>
                </a:cubicBezTo>
                <a:cubicBezTo>
                  <a:pt x="7631783" y="1115756"/>
                  <a:pt x="7377780" y="1052213"/>
                  <a:pt x="7168218" y="1115662"/>
                </a:cubicBezTo>
                <a:cubicBezTo>
                  <a:pt x="6958656" y="1179111"/>
                  <a:pt x="6571385" y="1053098"/>
                  <a:pt x="6415555" y="1115662"/>
                </a:cubicBezTo>
                <a:cubicBezTo>
                  <a:pt x="6259725" y="1178226"/>
                  <a:pt x="6083601" y="1048925"/>
                  <a:pt x="5818203" y="1115662"/>
                </a:cubicBezTo>
                <a:cubicBezTo>
                  <a:pt x="5552805" y="1182399"/>
                  <a:pt x="5562226" y="1075287"/>
                  <a:pt x="5453819" y="1115662"/>
                </a:cubicBezTo>
                <a:cubicBezTo>
                  <a:pt x="5345412" y="1156037"/>
                  <a:pt x="5212313" y="1067113"/>
                  <a:pt x="5011779" y="1115662"/>
                </a:cubicBezTo>
                <a:cubicBezTo>
                  <a:pt x="4811245" y="1164211"/>
                  <a:pt x="4430252" y="1043108"/>
                  <a:pt x="4259116" y="1115662"/>
                </a:cubicBezTo>
                <a:cubicBezTo>
                  <a:pt x="4087980" y="1188216"/>
                  <a:pt x="3859040" y="1075789"/>
                  <a:pt x="3661764" y="1115662"/>
                </a:cubicBezTo>
                <a:cubicBezTo>
                  <a:pt x="3464488" y="1155535"/>
                  <a:pt x="3318689" y="1109850"/>
                  <a:pt x="3219724" y="1115662"/>
                </a:cubicBezTo>
                <a:cubicBezTo>
                  <a:pt x="3120759" y="1121474"/>
                  <a:pt x="2861664" y="1084319"/>
                  <a:pt x="2622373" y="1115662"/>
                </a:cubicBezTo>
                <a:cubicBezTo>
                  <a:pt x="2383082" y="1147005"/>
                  <a:pt x="2369777" y="1109577"/>
                  <a:pt x="2257989" y="1115662"/>
                </a:cubicBezTo>
                <a:cubicBezTo>
                  <a:pt x="2146201" y="1121747"/>
                  <a:pt x="2060340" y="1110737"/>
                  <a:pt x="1893604" y="1115662"/>
                </a:cubicBezTo>
                <a:cubicBezTo>
                  <a:pt x="1726869" y="1120587"/>
                  <a:pt x="1469690" y="1047349"/>
                  <a:pt x="1296253" y="1115662"/>
                </a:cubicBezTo>
                <a:cubicBezTo>
                  <a:pt x="1122816" y="1183975"/>
                  <a:pt x="1038558" y="1067918"/>
                  <a:pt x="854213" y="1115662"/>
                </a:cubicBezTo>
                <a:cubicBezTo>
                  <a:pt x="669868" y="1163406"/>
                  <a:pt x="274495" y="1073540"/>
                  <a:pt x="0" y="1115662"/>
                </a:cubicBezTo>
                <a:cubicBezTo>
                  <a:pt x="-20290" y="864050"/>
                  <a:pt x="29062" y="847625"/>
                  <a:pt x="0" y="580144"/>
                </a:cubicBezTo>
                <a:cubicBezTo>
                  <a:pt x="-29062" y="312663"/>
                  <a:pt x="68164" y="254337"/>
                  <a:pt x="0" y="0"/>
                </a:cubicBezTo>
                <a:close/>
              </a:path>
            </a:pathLst>
          </a:custGeom>
          <a:noFill/>
          <a:ln>
            <a:solidFill>
              <a:srgbClr val="CC006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9DC01B1-FA00-41D8-8D8F-7CD8CB29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1440BA1-4FCA-4466-996C-D831D4E5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344C231-B2FA-4920-A54C-1B9924C9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8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2A6E9-E67C-48FC-8902-2AC5B96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191" y="83127"/>
            <a:ext cx="9404354" cy="670367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F32A3E2-CCF4-49C6-B9DB-F14DDF330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3F50D1B-CD12-4019-B776-925B492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A7220BAB-B828-44CF-9C21-C74E3E69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5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2A6E9-E67C-48FC-8902-2AC5B96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191" y="83127"/>
            <a:ext cx="9404354" cy="670367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0ABC655-0F21-4698-8C76-6636907D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653EDA7-93BF-4243-8DD8-4D4200D0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C1475-B2D7-4884-A123-9F4AC106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DDFC0-CECF-411A-8C81-B81CF90ABF5C}"/>
              </a:ext>
            </a:extLst>
          </p:cNvPr>
          <p:cNvSpPr txBox="1"/>
          <p:nvPr/>
        </p:nvSpPr>
        <p:spPr>
          <a:xfrm>
            <a:off x="1088569" y="374917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66"/>
                </a:solidFill>
              </a:rPr>
              <a:t>Reflect: How have I developed this attribute through studies and student activities?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2DBED-8A22-46AF-BC3E-D57B59A1B83B}"/>
              </a:ext>
            </a:extLst>
          </p:cNvPr>
          <p:cNvSpPr txBox="1"/>
          <p:nvPr/>
        </p:nvSpPr>
        <p:spPr>
          <a:xfrm>
            <a:off x="1088569" y="2375763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CCCC"/>
                </a:solidFill>
              </a:rPr>
              <a:t>Evidence: What specific examples do I have that show my ability in this area?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2CCA8-BA82-41D1-B37D-0F8343471068}"/>
              </a:ext>
            </a:extLst>
          </p:cNvPr>
          <p:cNvSpPr txBox="1"/>
          <p:nvPr/>
        </p:nvSpPr>
        <p:spPr>
          <a:xfrm>
            <a:off x="2919876" y="2989600"/>
            <a:ext cx="7800006" cy="1167245"/>
          </a:xfrm>
          <a:custGeom>
            <a:avLst/>
            <a:gdLst>
              <a:gd name="connsiteX0" fmla="*/ 0 w 7800006"/>
              <a:gd name="connsiteY0" fmla="*/ 0 h 1167245"/>
              <a:gd name="connsiteX1" fmla="*/ 479143 w 7800006"/>
              <a:gd name="connsiteY1" fmla="*/ 0 h 1167245"/>
              <a:gd name="connsiteX2" fmla="*/ 802286 w 7800006"/>
              <a:gd name="connsiteY2" fmla="*/ 0 h 1167245"/>
              <a:gd name="connsiteX3" fmla="*/ 1515430 w 7800006"/>
              <a:gd name="connsiteY3" fmla="*/ 0 h 1167245"/>
              <a:gd name="connsiteX4" fmla="*/ 1994573 w 7800006"/>
              <a:gd name="connsiteY4" fmla="*/ 0 h 1167245"/>
              <a:gd name="connsiteX5" fmla="*/ 2473716 w 7800006"/>
              <a:gd name="connsiteY5" fmla="*/ 0 h 1167245"/>
              <a:gd name="connsiteX6" fmla="*/ 3186860 w 7800006"/>
              <a:gd name="connsiteY6" fmla="*/ 0 h 1167245"/>
              <a:gd name="connsiteX7" fmla="*/ 3588003 w 7800006"/>
              <a:gd name="connsiteY7" fmla="*/ 0 h 1167245"/>
              <a:gd name="connsiteX8" fmla="*/ 4301146 w 7800006"/>
              <a:gd name="connsiteY8" fmla="*/ 0 h 1167245"/>
              <a:gd name="connsiteX9" fmla="*/ 5014290 w 7800006"/>
              <a:gd name="connsiteY9" fmla="*/ 0 h 1167245"/>
              <a:gd name="connsiteX10" fmla="*/ 5571433 w 7800006"/>
              <a:gd name="connsiteY10" fmla="*/ 0 h 1167245"/>
              <a:gd name="connsiteX11" fmla="*/ 6284576 w 7800006"/>
              <a:gd name="connsiteY11" fmla="*/ 0 h 1167245"/>
              <a:gd name="connsiteX12" fmla="*/ 6763719 w 7800006"/>
              <a:gd name="connsiteY12" fmla="*/ 0 h 1167245"/>
              <a:gd name="connsiteX13" fmla="*/ 7242863 w 7800006"/>
              <a:gd name="connsiteY13" fmla="*/ 0 h 1167245"/>
              <a:gd name="connsiteX14" fmla="*/ 7800006 w 7800006"/>
              <a:gd name="connsiteY14" fmla="*/ 0 h 1167245"/>
              <a:gd name="connsiteX15" fmla="*/ 7800006 w 7800006"/>
              <a:gd name="connsiteY15" fmla="*/ 571950 h 1167245"/>
              <a:gd name="connsiteX16" fmla="*/ 7800006 w 7800006"/>
              <a:gd name="connsiteY16" fmla="*/ 1167245 h 1167245"/>
              <a:gd name="connsiteX17" fmla="*/ 7164863 w 7800006"/>
              <a:gd name="connsiteY17" fmla="*/ 1167245 h 1167245"/>
              <a:gd name="connsiteX18" fmla="*/ 6607719 w 7800006"/>
              <a:gd name="connsiteY18" fmla="*/ 1167245 h 1167245"/>
              <a:gd name="connsiteX19" fmla="*/ 6284576 w 7800006"/>
              <a:gd name="connsiteY19" fmla="*/ 1167245 h 1167245"/>
              <a:gd name="connsiteX20" fmla="*/ 5883433 w 7800006"/>
              <a:gd name="connsiteY20" fmla="*/ 1167245 h 1167245"/>
              <a:gd name="connsiteX21" fmla="*/ 5170290 w 7800006"/>
              <a:gd name="connsiteY21" fmla="*/ 1167245 h 1167245"/>
              <a:gd name="connsiteX22" fmla="*/ 4613146 w 7800006"/>
              <a:gd name="connsiteY22" fmla="*/ 1167245 h 1167245"/>
              <a:gd name="connsiteX23" fmla="*/ 4212003 w 7800006"/>
              <a:gd name="connsiteY23" fmla="*/ 1167245 h 1167245"/>
              <a:gd name="connsiteX24" fmla="*/ 3654860 w 7800006"/>
              <a:gd name="connsiteY24" fmla="*/ 1167245 h 1167245"/>
              <a:gd name="connsiteX25" fmla="*/ 3331717 w 7800006"/>
              <a:gd name="connsiteY25" fmla="*/ 1167245 h 1167245"/>
              <a:gd name="connsiteX26" fmla="*/ 3008574 w 7800006"/>
              <a:gd name="connsiteY26" fmla="*/ 1167245 h 1167245"/>
              <a:gd name="connsiteX27" fmla="*/ 2451430 w 7800006"/>
              <a:gd name="connsiteY27" fmla="*/ 1167245 h 1167245"/>
              <a:gd name="connsiteX28" fmla="*/ 2050287 w 7800006"/>
              <a:gd name="connsiteY28" fmla="*/ 1167245 h 1167245"/>
              <a:gd name="connsiteX29" fmla="*/ 1415144 w 7800006"/>
              <a:gd name="connsiteY29" fmla="*/ 1167245 h 1167245"/>
              <a:gd name="connsiteX30" fmla="*/ 1014001 w 7800006"/>
              <a:gd name="connsiteY30" fmla="*/ 1167245 h 1167245"/>
              <a:gd name="connsiteX31" fmla="*/ 0 w 7800006"/>
              <a:gd name="connsiteY31" fmla="*/ 1167245 h 1167245"/>
              <a:gd name="connsiteX32" fmla="*/ 0 w 7800006"/>
              <a:gd name="connsiteY32" fmla="*/ 618640 h 1167245"/>
              <a:gd name="connsiteX33" fmla="*/ 0 w 7800006"/>
              <a:gd name="connsiteY33" fmla="*/ 0 h 11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00006" h="1167245" extrusionOk="0">
                <a:moveTo>
                  <a:pt x="0" y="0"/>
                </a:moveTo>
                <a:cubicBezTo>
                  <a:pt x="147422" y="-15265"/>
                  <a:pt x="316757" y="40232"/>
                  <a:pt x="479143" y="0"/>
                </a:cubicBezTo>
                <a:cubicBezTo>
                  <a:pt x="641529" y="-40232"/>
                  <a:pt x="707511" y="27124"/>
                  <a:pt x="802286" y="0"/>
                </a:cubicBezTo>
                <a:cubicBezTo>
                  <a:pt x="897061" y="-27124"/>
                  <a:pt x="1317451" y="24146"/>
                  <a:pt x="1515430" y="0"/>
                </a:cubicBezTo>
                <a:cubicBezTo>
                  <a:pt x="1713409" y="-24146"/>
                  <a:pt x="1867673" y="52838"/>
                  <a:pt x="1994573" y="0"/>
                </a:cubicBezTo>
                <a:cubicBezTo>
                  <a:pt x="2121473" y="-52838"/>
                  <a:pt x="2311255" y="397"/>
                  <a:pt x="2473716" y="0"/>
                </a:cubicBezTo>
                <a:cubicBezTo>
                  <a:pt x="2636177" y="-397"/>
                  <a:pt x="2883881" y="42019"/>
                  <a:pt x="3186860" y="0"/>
                </a:cubicBezTo>
                <a:cubicBezTo>
                  <a:pt x="3489839" y="-42019"/>
                  <a:pt x="3488593" y="5466"/>
                  <a:pt x="3588003" y="0"/>
                </a:cubicBezTo>
                <a:cubicBezTo>
                  <a:pt x="3687413" y="-5466"/>
                  <a:pt x="3991356" y="52166"/>
                  <a:pt x="4301146" y="0"/>
                </a:cubicBezTo>
                <a:cubicBezTo>
                  <a:pt x="4610936" y="-52166"/>
                  <a:pt x="4660377" y="64779"/>
                  <a:pt x="5014290" y="0"/>
                </a:cubicBezTo>
                <a:cubicBezTo>
                  <a:pt x="5368203" y="-64779"/>
                  <a:pt x="5304093" y="4470"/>
                  <a:pt x="5571433" y="0"/>
                </a:cubicBezTo>
                <a:cubicBezTo>
                  <a:pt x="5838773" y="-4470"/>
                  <a:pt x="6113232" y="30990"/>
                  <a:pt x="6284576" y="0"/>
                </a:cubicBezTo>
                <a:cubicBezTo>
                  <a:pt x="6455920" y="-30990"/>
                  <a:pt x="6650408" y="36295"/>
                  <a:pt x="6763719" y="0"/>
                </a:cubicBezTo>
                <a:cubicBezTo>
                  <a:pt x="6877030" y="-36295"/>
                  <a:pt x="7025320" y="49057"/>
                  <a:pt x="7242863" y="0"/>
                </a:cubicBezTo>
                <a:cubicBezTo>
                  <a:pt x="7460406" y="-49057"/>
                  <a:pt x="7629662" y="63626"/>
                  <a:pt x="7800006" y="0"/>
                </a:cubicBezTo>
                <a:cubicBezTo>
                  <a:pt x="7856091" y="268581"/>
                  <a:pt x="7744259" y="452588"/>
                  <a:pt x="7800006" y="571950"/>
                </a:cubicBezTo>
                <a:cubicBezTo>
                  <a:pt x="7855753" y="691312"/>
                  <a:pt x="7775149" y="1009868"/>
                  <a:pt x="7800006" y="1167245"/>
                </a:cubicBezTo>
                <a:cubicBezTo>
                  <a:pt x="7526034" y="1222125"/>
                  <a:pt x="7467300" y="1109186"/>
                  <a:pt x="7164863" y="1167245"/>
                </a:cubicBezTo>
                <a:cubicBezTo>
                  <a:pt x="6862426" y="1225304"/>
                  <a:pt x="6829209" y="1164200"/>
                  <a:pt x="6607719" y="1167245"/>
                </a:cubicBezTo>
                <a:cubicBezTo>
                  <a:pt x="6386229" y="1170290"/>
                  <a:pt x="6440072" y="1141936"/>
                  <a:pt x="6284576" y="1167245"/>
                </a:cubicBezTo>
                <a:cubicBezTo>
                  <a:pt x="6129080" y="1192554"/>
                  <a:pt x="5986191" y="1123845"/>
                  <a:pt x="5883433" y="1167245"/>
                </a:cubicBezTo>
                <a:cubicBezTo>
                  <a:pt x="5780675" y="1210645"/>
                  <a:pt x="5402473" y="1117869"/>
                  <a:pt x="5170290" y="1167245"/>
                </a:cubicBezTo>
                <a:cubicBezTo>
                  <a:pt x="4938107" y="1216621"/>
                  <a:pt x="4819024" y="1104114"/>
                  <a:pt x="4613146" y="1167245"/>
                </a:cubicBezTo>
                <a:cubicBezTo>
                  <a:pt x="4407268" y="1230376"/>
                  <a:pt x="4382977" y="1152456"/>
                  <a:pt x="4212003" y="1167245"/>
                </a:cubicBezTo>
                <a:cubicBezTo>
                  <a:pt x="4041029" y="1182034"/>
                  <a:pt x="3871999" y="1112004"/>
                  <a:pt x="3654860" y="1167245"/>
                </a:cubicBezTo>
                <a:cubicBezTo>
                  <a:pt x="3437721" y="1222486"/>
                  <a:pt x="3435153" y="1146143"/>
                  <a:pt x="3331717" y="1167245"/>
                </a:cubicBezTo>
                <a:cubicBezTo>
                  <a:pt x="3228281" y="1188347"/>
                  <a:pt x="3099573" y="1144160"/>
                  <a:pt x="3008574" y="1167245"/>
                </a:cubicBezTo>
                <a:cubicBezTo>
                  <a:pt x="2917575" y="1190330"/>
                  <a:pt x="2588393" y="1150659"/>
                  <a:pt x="2451430" y="1167245"/>
                </a:cubicBezTo>
                <a:cubicBezTo>
                  <a:pt x="2314467" y="1183831"/>
                  <a:pt x="2167401" y="1136331"/>
                  <a:pt x="2050287" y="1167245"/>
                </a:cubicBezTo>
                <a:cubicBezTo>
                  <a:pt x="1933173" y="1198159"/>
                  <a:pt x="1660669" y="1122126"/>
                  <a:pt x="1415144" y="1167245"/>
                </a:cubicBezTo>
                <a:cubicBezTo>
                  <a:pt x="1169619" y="1212364"/>
                  <a:pt x="1202337" y="1141144"/>
                  <a:pt x="1014001" y="1167245"/>
                </a:cubicBezTo>
                <a:cubicBezTo>
                  <a:pt x="825665" y="1193346"/>
                  <a:pt x="344844" y="1111930"/>
                  <a:pt x="0" y="1167245"/>
                </a:cubicBezTo>
                <a:cubicBezTo>
                  <a:pt x="-14886" y="997448"/>
                  <a:pt x="11940" y="845455"/>
                  <a:pt x="0" y="618640"/>
                </a:cubicBezTo>
                <a:cubicBezTo>
                  <a:pt x="-11940" y="391826"/>
                  <a:pt x="45877" y="230974"/>
                  <a:pt x="0" y="0"/>
                </a:cubicBezTo>
                <a:close/>
              </a:path>
            </a:pathLst>
          </a:custGeom>
          <a:noFill/>
          <a:ln>
            <a:solidFill>
              <a:srgbClr val="33CC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01E0D-588D-4FDE-AB1B-FD7404D05C29}"/>
              </a:ext>
            </a:extLst>
          </p:cNvPr>
          <p:cNvSpPr txBox="1"/>
          <p:nvPr/>
        </p:nvSpPr>
        <p:spPr>
          <a:xfrm>
            <a:off x="1192333" y="4461805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Plan: How might I develop this attribute further?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5F9BA-0A3A-452C-8C90-2FEDA0FF67F9}"/>
              </a:ext>
            </a:extLst>
          </p:cNvPr>
          <p:cNvSpPr txBox="1"/>
          <p:nvPr/>
        </p:nvSpPr>
        <p:spPr>
          <a:xfrm>
            <a:off x="2908570" y="5118241"/>
            <a:ext cx="7811311" cy="1200858"/>
          </a:xfrm>
          <a:custGeom>
            <a:avLst/>
            <a:gdLst>
              <a:gd name="connsiteX0" fmla="*/ 0 w 7811311"/>
              <a:gd name="connsiteY0" fmla="*/ 0 h 1200858"/>
              <a:gd name="connsiteX1" fmla="*/ 479838 w 7811311"/>
              <a:gd name="connsiteY1" fmla="*/ 0 h 1200858"/>
              <a:gd name="connsiteX2" fmla="*/ 803449 w 7811311"/>
              <a:gd name="connsiteY2" fmla="*/ 0 h 1200858"/>
              <a:gd name="connsiteX3" fmla="*/ 1517626 w 7811311"/>
              <a:gd name="connsiteY3" fmla="*/ 0 h 1200858"/>
              <a:gd name="connsiteX4" fmla="*/ 1997464 w 7811311"/>
              <a:gd name="connsiteY4" fmla="*/ 0 h 1200858"/>
              <a:gd name="connsiteX5" fmla="*/ 2477301 w 7811311"/>
              <a:gd name="connsiteY5" fmla="*/ 0 h 1200858"/>
              <a:gd name="connsiteX6" fmla="*/ 3191478 w 7811311"/>
              <a:gd name="connsiteY6" fmla="*/ 0 h 1200858"/>
              <a:gd name="connsiteX7" fmla="*/ 3593203 w 7811311"/>
              <a:gd name="connsiteY7" fmla="*/ 0 h 1200858"/>
              <a:gd name="connsiteX8" fmla="*/ 4307380 w 7811311"/>
              <a:gd name="connsiteY8" fmla="*/ 0 h 1200858"/>
              <a:gd name="connsiteX9" fmla="*/ 5021557 w 7811311"/>
              <a:gd name="connsiteY9" fmla="*/ 0 h 1200858"/>
              <a:gd name="connsiteX10" fmla="*/ 5579508 w 7811311"/>
              <a:gd name="connsiteY10" fmla="*/ 0 h 1200858"/>
              <a:gd name="connsiteX11" fmla="*/ 6293685 w 7811311"/>
              <a:gd name="connsiteY11" fmla="*/ 0 h 1200858"/>
              <a:gd name="connsiteX12" fmla="*/ 6773523 w 7811311"/>
              <a:gd name="connsiteY12" fmla="*/ 0 h 1200858"/>
              <a:gd name="connsiteX13" fmla="*/ 7253360 w 7811311"/>
              <a:gd name="connsiteY13" fmla="*/ 0 h 1200858"/>
              <a:gd name="connsiteX14" fmla="*/ 7811311 w 7811311"/>
              <a:gd name="connsiteY14" fmla="*/ 0 h 1200858"/>
              <a:gd name="connsiteX15" fmla="*/ 7811311 w 7811311"/>
              <a:gd name="connsiteY15" fmla="*/ 388277 h 1200858"/>
              <a:gd name="connsiteX16" fmla="*/ 7811311 w 7811311"/>
              <a:gd name="connsiteY16" fmla="*/ 788563 h 1200858"/>
              <a:gd name="connsiteX17" fmla="*/ 7811311 w 7811311"/>
              <a:gd name="connsiteY17" fmla="*/ 1200858 h 1200858"/>
              <a:gd name="connsiteX18" fmla="*/ 7175247 w 7811311"/>
              <a:gd name="connsiteY18" fmla="*/ 1200858 h 1200858"/>
              <a:gd name="connsiteX19" fmla="*/ 6851636 w 7811311"/>
              <a:gd name="connsiteY19" fmla="*/ 1200858 h 1200858"/>
              <a:gd name="connsiteX20" fmla="*/ 6449911 w 7811311"/>
              <a:gd name="connsiteY20" fmla="*/ 1200858 h 1200858"/>
              <a:gd name="connsiteX21" fmla="*/ 5735734 w 7811311"/>
              <a:gd name="connsiteY21" fmla="*/ 1200858 h 1200858"/>
              <a:gd name="connsiteX22" fmla="*/ 5177783 w 7811311"/>
              <a:gd name="connsiteY22" fmla="*/ 1200858 h 1200858"/>
              <a:gd name="connsiteX23" fmla="*/ 4776059 w 7811311"/>
              <a:gd name="connsiteY23" fmla="*/ 1200858 h 1200858"/>
              <a:gd name="connsiteX24" fmla="*/ 4218108 w 7811311"/>
              <a:gd name="connsiteY24" fmla="*/ 1200858 h 1200858"/>
              <a:gd name="connsiteX25" fmla="*/ 3894496 w 7811311"/>
              <a:gd name="connsiteY25" fmla="*/ 1200858 h 1200858"/>
              <a:gd name="connsiteX26" fmla="*/ 3570885 w 7811311"/>
              <a:gd name="connsiteY26" fmla="*/ 1200858 h 1200858"/>
              <a:gd name="connsiteX27" fmla="*/ 3012934 w 7811311"/>
              <a:gd name="connsiteY27" fmla="*/ 1200858 h 1200858"/>
              <a:gd name="connsiteX28" fmla="*/ 2611210 w 7811311"/>
              <a:gd name="connsiteY28" fmla="*/ 1200858 h 1200858"/>
              <a:gd name="connsiteX29" fmla="*/ 1975146 w 7811311"/>
              <a:gd name="connsiteY29" fmla="*/ 1200858 h 1200858"/>
              <a:gd name="connsiteX30" fmla="*/ 1573421 w 7811311"/>
              <a:gd name="connsiteY30" fmla="*/ 1200858 h 1200858"/>
              <a:gd name="connsiteX31" fmla="*/ 937357 w 7811311"/>
              <a:gd name="connsiteY31" fmla="*/ 1200858 h 1200858"/>
              <a:gd name="connsiteX32" fmla="*/ 613746 w 7811311"/>
              <a:gd name="connsiteY32" fmla="*/ 1200858 h 1200858"/>
              <a:gd name="connsiteX33" fmla="*/ 0 w 7811311"/>
              <a:gd name="connsiteY33" fmla="*/ 1200858 h 1200858"/>
              <a:gd name="connsiteX34" fmla="*/ 0 w 7811311"/>
              <a:gd name="connsiteY34" fmla="*/ 824589 h 1200858"/>
              <a:gd name="connsiteX35" fmla="*/ 0 w 7811311"/>
              <a:gd name="connsiteY35" fmla="*/ 400286 h 1200858"/>
              <a:gd name="connsiteX36" fmla="*/ 0 w 7811311"/>
              <a:gd name="connsiteY36" fmla="*/ 0 h 12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11311" h="1200858" extrusionOk="0">
                <a:moveTo>
                  <a:pt x="0" y="0"/>
                </a:moveTo>
                <a:cubicBezTo>
                  <a:pt x="209162" y="-29916"/>
                  <a:pt x="273050" y="29871"/>
                  <a:pt x="479838" y="0"/>
                </a:cubicBezTo>
                <a:cubicBezTo>
                  <a:pt x="686626" y="-29871"/>
                  <a:pt x="732900" y="12380"/>
                  <a:pt x="803449" y="0"/>
                </a:cubicBezTo>
                <a:cubicBezTo>
                  <a:pt x="873998" y="-12380"/>
                  <a:pt x="1244647" y="77201"/>
                  <a:pt x="1517626" y="0"/>
                </a:cubicBezTo>
                <a:cubicBezTo>
                  <a:pt x="1790605" y="-77201"/>
                  <a:pt x="1803261" y="37409"/>
                  <a:pt x="1997464" y="0"/>
                </a:cubicBezTo>
                <a:cubicBezTo>
                  <a:pt x="2191667" y="-37409"/>
                  <a:pt x="2274753" y="19662"/>
                  <a:pt x="2477301" y="0"/>
                </a:cubicBezTo>
                <a:cubicBezTo>
                  <a:pt x="2679849" y="-19662"/>
                  <a:pt x="3020124" y="833"/>
                  <a:pt x="3191478" y="0"/>
                </a:cubicBezTo>
                <a:cubicBezTo>
                  <a:pt x="3362832" y="-833"/>
                  <a:pt x="3477761" y="15102"/>
                  <a:pt x="3593203" y="0"/>
                </a:cubicBezTo>
                <a:cubicBezTo>
                  <a:pt x="3708646" y="-15102"/>
                  <a:pt x="3958372" y="83893"/>
                  <a:pt x="4307380" y="0"/>
                </a:cubicBezTo>
                <a:cubicBezTo>
                  <a:pt x="4656388" y="-83893"/>
                  <a:pt x="4689839" y="72102"/>
                  <a:pt x="5021557" y="0"/>
                </a:cubicBezTo>
                <a:cubicBezTo>
                  <a:pt x="5353275" y="-72102"/>
                  <a:pt x="5358990" y="34283"/>
                  <a:pt x="5579508" y="0"/>
                </a:cubicBezTo>
                <a:cubicBezTo>
                  <a:pt x="5800026" y="-34283"/>
                  <a:pt x="6040503" y="45061"/>
                  <a:pt x="6293685" y="0"/>
                </a:cubicBezTo>
                <a:cubicBezTo>
                  <a:pt x="6546867" y="-45061"/>
                  <a:pt x="6643487" y="24852"/>
                  <a:pt x="6773523" y="0"/>
                </a:cubicBezTo>
                <a:cubicBezTo>
                  <a:pt x="6903559" y="-24852"/>
                  <a:pt x="7136623" y="51554"/>
                  <a:pt x="7253360" y="0"/>
                </a:cubicBezTo>
                <a:cubicBezTo>
                  <a:pt x="7370097" y="-51554"/>
                  <a:pt x="7574272" y="52586"/>
                  <a:pt x="7811311" y="0"/>
                </a:cubicBezTo>
                <a:cubicBezTo>
                  <a:pt x="7839562" y="112471"/>
                  <a:pt x="7780082" y="236894"/>
                  <a:pt x="7811311" y="388277"/>
                </a:cubicBezTo>
                <a:cubicBezTo>
                  <a:pt x="7842540" y="539660"/>
                  <a:pt x="7806202" y="643034"/>
                  <a:pt x="7811311" y="788563"/>
                </a:cubicBezTo>
                <a:cubicBezTo>
                  <a:pt x="7816420" y="934092"/>
                  <a:pt x="7765670" y="1067159"/>
                  <a:pt x="7811311" y="1200858"/>
                </a:cubicBezTo>
                <a:cubicBezTo>
                  <a:pt x="7588148" y="1215433"/>
                  <a:pt x="7470526" y="1200095"/>
                  <a:pt x="7175247" y="1200858"/>
                </a:cubicBezTo>
                <a:cubicBezTo>
                  <a:pt x="6879968" y="1201621"/>
                  <a:pt x="7012249" y="1199974"/>
                  <a:pt x="6851636" y="1200858"/>
                </a:cubicBezTo>
                <a:cubicBezTo>
                  <a:pt x="6691023" y="1201742"/>
                  <a:pt x="6584991" y="1184948"/>
                  <a:pt x="6449911" y="1200858"/>
                </a:cubicBezTo>
                <a:cubicBezTo>
                  <a:pt x="6314832" y="1216768"/>
                  <a:pt x="5970317" y="1130713"/>
                  <a:pt x="5735734" y="1200858"/>
                </a:cubicBezTo>
                <a:cubicBezTo>
                  <a:pt x="5501151" y="1271003"/>
                  <a:pt x="5390411" y="1135548"/>
                  <a:pt x="5177783" y="1200858"/>
                </a:cubicBezTo>
                <a:cubicBezTo>
                  <a:pt x="4965155" y="1266168"/>
                  <a:pt x="4974146" y="1188753"/>
                  <a:pt x="4776059" y="1200858"/>
                </a:cubicBezTo>
                <a:cubicBezTo>
                  <a:pt x="4577972" y="1212963"/>
                  <a:pt x="4398379" y="1151797"/>
                  <a:pt x="4218108" y="1200858"/>
                </a:cubicBezTo>
                <a:cubicBezTo>
                  <a:pt x="4037837" y="1249919"/>
                  <a:pt x="4022024" y="1182707"/>
                  <a:pt x="3894496" y="1200858"/>
                </a:cubicBezTo>
                <a:cubicBezTo>
                  <a:pt x="3766968" y="1219009"/>
                  <a:pt x="3703876" y="1169287"/>
                  <a:pt x="3570885" y="1200858"/>
                </a:cubicBezTo>
                <a:cubicBezTo>
                  <a:pt x="3437894" y="1232429"/>
                  <a:pt x="3162033" y="1178461"/>
                  <a:pt x="3012934" y="1200858"/>
                </a:cubicBezTo>
                <a:cubicBezTo>
                  <a:pt x="2863835" y="1223255"/>
                  <a:pt x="2755201" y="1175267"/>
                  <a:pt x="2611210" y="1200858"/>
                </a:cubicBezTo>
                <a:cubicBezTo>
                  <a:pt x="2467219" y="1226449"/>
                  <a:pt x="2171810" y="1145044"/>
                  <a:pt x="1975146" y="1200858"/>
                </a:cubicBezTo>
                <a:cubicBezTo>
                  <a:pt x="1778482" y="1256672"/>
                  <a:pt x="1660277" y="1159240"/>
                  <a:pt x="1573421" y="1200858"/>
                </a:cubicBezTo>
                <a:cubicBezTo>
                  <a:pt x="1486565" y="1242476"/>
                  <a:pt x="1128936" y="1152916"/>
                  <a:pt x="937357" y="1200858"/>
                </a:cubicBezTo>
                <a:cubicBezTo>
                  <a:pt x="745778" y="1248800"/>
                  <a:pt x="758937" y="1173608"/>
                  <a:pt x="613746" y="1200858"/>
                </a:cubicBezTo>
                <a:cubicBezTo>
                  <a:pt x="468555" y="1228108"/>
                  <a:pt x="279604" y="1168151"/>
                  <a:pt x="0" y="1200858"/>
                </a:cubicBezTo>
                <a:cubicBezTo>
                  <a:pt x="-22261" y="1065956"/>
                  <a:pt x="20855" y="949427"/>
                  <a:pt x="0" y="824589"/>
                </a:cubicBezTo>
                <a:cubicBezTo>
                  <a:pt x="-20855" y="699751"/>
                  <a:pt x="23541" y="555976"/>
                  <a:pt x="0" y="400286"/>
                </a:cubicBezTo>
                <a:cubicBezTo>
                  <a:pt x="-23541" y="244596"/>
                  <a:pt x="42572" y="9371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F150E9-DBA8-40F5-A117-03409DA2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2888647"/>
            <a:ext cx="1457528" cy="128605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9B760DE-B93A-4126-BB67-94C560CD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887801"/>
            <a:ext cx="1457528" cy="128605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A347616-415F-4155-9238-6F368FEB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9" y="4956834"/>
            <a:ext cx="1267002" cy="13622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21A065-1D7B-4986-B707-C430F1991ED1}"/>
              </a:ext>
            </a:extLst>
          </p:cNvPr>
          <p:cNvSpPr txBox="1"/>
          <p:nvPr/>
        </p:nvSpPr>
        <p:spPr>
          <a:xfrm>
            <a:off x="2954312" y="1031353"/>
            <a:ext cx="7765569" cy="1115662"/>
          </a:xfrm>
          <a:custGeom>
            <a:avLst/>
            <a:gdLst>
              <a:gd name="connsiteX0" fmla="*/ 0 w 7765569"/>
              <a:gd name="connsiteY0" fmla="*/ 0 h 1115662"/>
              <a:gd name="connsiteX1" fmla="*/ 519696 w 7765569"/>
              <a:gd name="connsiteY1" fmla="*/ 0 h 1115662"/>
              <a:gd name="connsiteX2" fmla="*/ 884080 w 7765569"/>
              <a:gd name="connsiteY2" fmla="*/ 0 h 1115662"/>
              <a:gd name="connsiteX3" fmla="*/ 1636743 w 7765569"/>
              <a:gd name="connsiteY3" fmla="*/ 0 h 1115662"/>
              <a:gd name="connsiteX4" fmla="*/ 2156439 w 7765569"/>
              <a:gd name="connsiteY4" fmla="*/ 0 h 1115662"/>
              <a:gd name="connsiteX5" fmla="*/ 2676135 w 7765569"/>
              <a:gd name="connsiteY5" fmla="*/ 0 h 1115662"/>
              <a:gd name="connsiteX6" fmla="*/ 3428797 w 7765569"/>
              <a:gd name="connsiteY6" fmla="*/ 0 h 1115662"/>
              <a:gd name="connsiteX7" fmla="*/ 3870837 w 7765569"/>
              <a:gd name="connsiteY7" fmla="*/ 0 h 1115662"/>
              <a:gd name="connsiteX8" fmla="*/ 4623500 w 7765569"/>
              <a:gd name="connsiteY8" fmla="*/ 0 h 1115662"/>
              <a:gd name="connsiteX9" fmla="*/ 5376163 w 7765569"/>
              <a:gd name="connsiteY9" fmla="*/ 0 h 1115662"/>
              <a:gd name="connsiteX10" fmla="*/ 5973515 w 7765569"/>
              <a:gd name="connsiteY10" fmla="*/ 0 h 1115662"/>
              <a:gd name="connsiteX11" fmla="*/ 6726177 w 7765569"/>
              <a:gd name="connsiteY11" fmla="*/ 0 h 1115662"/>
              <a:gd name="connsiteX12" fmla="*/ 7245873 w 7765569"/>
              <a:gd name="connsiteY12" fmla="*/ 0 h 1115662"/>
              <a:gd name="connsiteX13" fmla="*/ 7765569 w 7765569"/>
              <a:gd name="connsiteY13" fmla="*/ 0 h 1115662"/>
              <a:gd name="connsiteX14" fmla="*/ 7765569 w 7765569"/>
              <a:gd name="connsiteY14" fmla="*/ 568988 h 1115662"/>
              <a:gd name="connsiteX15" fmla="*/ 7765569 w 7765569"/>
              <a:gd name="connsiteY15" fmla="*/ 1115662 h 1115662"/>
              <a:gd name="connsiteX16" fmla="*/ 7168218 w 7765569"/>
              <a:gd name="connsiteY16" fmla="*/ 1115662 h 1115662"/>
              <a:gd name="connsiteX17" fmla="*/ 6415555 w 7765569"/>
              <a:gd name="connsiteY17" fmla="*/ 1115662 h 1115662"/>
              <a:gd name="connsiteX18" fmla="*/ 5818203 w 7765569"/>
              <a:gd name="connsiteY18" fmla="*/ 1115662 h 1115662"/>
              <a:gd name="connsiteX19" fmla="*/ 5453819 w 7765569"/>
              <a:gd name="connsiteY19" fmla="*/ 1115662 h 1115662"/>
              <a:gd name="connsiteX20" fmla="*/ 5011779 w 7765569"/>
              <a:gd name="connsiteY20" fmla="*/ 1115662 h 1115662"/>
              <a:gd name="connsiteX21" fmla="*/ 4259116 w 7765569"/>
              <a:gd name="connsiteY21" fmla="*/ 1115662 h 1115662"/>
              <a:gd name="connsiteX22" fmla="*/ 3661764 w 7765569"/>
              <a:gd name="connsiteY22" fmla="*/ 1115662 h 1115662"/>
              <a:gd name="connsiteX23" fmla="*/ 3219724 w 7765569"/>
              <a:gd name="connsiteY23" fmla="*/ 1115662 h 1115662"/>
              <a:gd name="connsiteX24" fmla="*/ 2622373 w 7765569"/>
              <a:gd name="connsiteY24" fmla="*/ 1115662 h 1115662"/>
              <a:gd name="connsiteX25" fmla="*/ 2257989 w 7765569"/>
              <a:gd name="connsiteY25" fmla="*/ 1115662 h 1115662"/>
              <a:gd name="connsiteX26" fmla="*/ 1893604 w 7765569"/>
              <a:gd name="connsiteY26" fmla="*/ 1115662 h 1115662"/>
              <a:gd name="connsiteX27" fmla="*/ 1296253 w 7765569"/>
              <a:gd name="connsiteY27" fmla="*/ 1115662 h 1115662"/>
              <a:gd name="connsiteX28" fmla="*/ 854213 w 7765569"/>
              <a:gd name="connsiteY28" fmla="*/ 1115662 h 1115662"/>
              <a:gd name="connsiteX29" fmla="*/ 0 w 7765569"/>
              <a:gd name="connsiteY29" fmla="*/ 1115662 h 1115662"/>
              <a:gd name="connsiteX30" fmla="*/ 0 w 7765569"/>
              <a:gd name="connsiteY30" fmla="*/ 580144 h 1115662"/>
              <a:gd name="connsiteX31" fmla="*/ 0 w 7765569"/>
              <a:gd name="connsiteY31" fmla="*/ 0 h 111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65569" h="1115662" extrusionOk="0">
                <a:moveTo>
                  <a:pt x="0" y="0"/>
                </a:moveTo>
                <a:cubicBezTo>
                  <a:pt x="106455" y="-19326"/>
                  <a:pt x="262136" y="22301"/>
                  <a:pt x="519696" y="0"/>
                </a:cubicBezTo>
                <a:cubicBezTo>
                  <a:pt x="777256" y="-22301"/>
                  <a:pt x="787095" y="29772"/>
                  <a:pt x="884080" y="0"/>
                </a:cubicBezTo>
                <a:cubicBezTo>
                  <a:pt x="981065" y="-29772"/>
                  <a:pt x="1278289" y="28800"/>
                  <a:pt x="1636743" y="0"/>
                </a:cubicBezTo>
                <a:cubicBezTo>
                  <a:pt x="1995197" y="-28800"/>
                  <a:pt x="1962154" y="25651"/>
                  <a:pt x="2156439" y="0"/>
                </a:cubicBezTo>
                <a:cubicBezTo>
                  <a:pt x="2350724" y="-25651"/>
                  <a:pt x="2428707" y="16847"/>
                  <a:pt x="2676135" y="0"/>
                </a:cubicBezTo>
                <a:cubicBezTo>
                  <a:pt x="2923563" y="-16847"/>
                  <a:pt x="3218819" y="31182"/>
                  <a:pt x="3428797" y="0"/>
                </a:cubicBezTo>
                <a:cubicBezTo>
                  <a:pt x="3638775" y="-31182"/>
                  <a:pt x="3657986" y="46232"/>
                  <a:pt x="3870837" y="0"/>
                </a:cubicBezTo>
                <a:cubicBezTo>
                  <a:pt x="4083688" y="-46232"/>
                  <a:pt x="4382393" y="66572"/>
                  <a:pt x="4623500" y="0"/>
                </a:cubicBezTo>
                <a:cubicBezTo>
                  <a:pt x="4864607" y="-66572"/>
                  <a:pt x="5035159" y="55424"/>
                  <a:pt x="5376163" y="0"/>
                </a:cubicBezTo>
                <a:cubicBezTo>
                  <a:pt x="5717167" y="-55424"/>
                  <a:pt x="5780425" y="10585"/>
                  <a:pt x="5973515" y="0"/>
                </a:cubicBezTo>
                <a:cubicBezTo>
                  <a:pt x="6166605" y="-10585"/>
                  <a:pt x="6472999" y="28706"/>
                  <a:pt x="6726177" y="0"/>
                </a:cubicBezTo>
                <a:cubicBezTo>
                  <a:pt x="6979355" y="-28706"/>
                  <a:pt x="7034546" y="39460"/>
                  <a:pt x="7245873" y="0"/>
                </a:cubicBezTo>
                <a:cubicBezTo>
                  <a:pt x="7457200" y="-39460"/>
                  <a:pt x="7531039" y="58018"/>
                  <a:pt x="7765569" y="0"/>
                </a:cubicBezTo>
                <a:cubicBezTo>
                  <a:pt x="7779117" y="231043"/>
                  <a:pt x="7713572" y="294217"/>
                  <a:pt x="7765569" y="568988"/>
                </a:cubicBezTo>
                <a:cubicBezTo>
                  <a:pt x="7817566" y="843759"/>
                  <a:pt x="7737884" y="875134"/>
                  <a:pt x="7765569" y="1115662"/>
                </a:cubicBezTo>
                <a:cubicBezTo>
                  <a:pt x="7631783" y="1115756"/>
                  <a:pt x="7377780" y="1052213"/>
                  <a:pt x="7168218" y="1115662"/>
                </a:cubicBezTo>
                <a:cubicBezTo>
                  <a:pt x="6958656" y="1179111"/>
                  <a:pt x="6571385" y="1053098"/>
                  <a:pt x="6415555" y="1115662"/>
                </a:cubicBezTo>
                <a:cubicBezTo>
                  <a:pt x="6259725" y="1178226"/>
                  <a:pt x="6083601" y="1048925"/>
                  <a:pt x="5818203" y="1115662"/>
                </a:cubicBezTo>
                <a:cubicBezTo>
                  <a:pt x="5552805" y="1182399"/>
                  <a:pt x="5562226" y="1075287"/>
                  <a:pt x="5453819" y="1115662"/>
                </a:cubicBezTo>
                <a:cubicBezTo>
                  <a:pt x="5345412" y="1156037"/>
                  <a:pt x="5212313" y="1067113"/>
                  <a:pt x="5011779" y="1115662"/>
                </a:cubicBezTo>
                <a:cubicBezTo>
                  <a:pt x="4811245" y="1164211"/>
                  <a:pt x="4430252" y="1043108"/>
                  <a:pt x="4259116" y="1115662"/>
                </a:cubicBezTo>
                <a:cubicBezTo>
                  <a:pt x="4087980" y="1188216"/>
                  <a:pt x="3859040" y="1075789"/>
                  <a:pt x="3661764" y="1115662"/>
                </a:cubicBezTo>
                <a:cubicBezTo>
                  <a:pt x="3464488" y="1155535"/>
                  <a:pt x="3318689" y="1109850"/>
                  <a:pt x="3219724" y="1115662"/>
                </a:cubicBezTo>
                <a:cubicBezTo>
                  <a:pt x="3120759" y="1121474"/>
                  <a:pt x="2861664" y="1084319"/>
                  <a:pt x="2622373" y="1115662"/>
                </a:cubicBezTo>
                <a:cubicBezTo>
                  <a:pt x="2383082" y="1147005"/>
                  <a:pt x="2369777" y="1109577"/>
                  <a:pt x="2257989" y="1115662"/>
                </a:cubicBezTo>
                <a:cubicBezTo>
                  <a:pt x="2146201" y="1121747"/>
                  <a:pt x="2060340" y="1110737"/>
                  <a:pt x="1893604" y="1115662"/>
                </a:cubicBezTo>
                <a:cubicBezTo>
                  <a:pt x="1726869" y="1120587"/>
                  <a:pt x="1469690" y="1047349"/>
                  <a:pt x="1296253" y="1115662"/>
                </a:cubicBezTo>
                <a:cubicBezTo>
                  <a:pt x="1122816" y="1183975"/>
                  <a:pt x="1038558" y="1067918"/>
                  <a:pt x="854213" y="1115662"/>
                </a:cubicBezTo>
                <a:cubicBezTo>
                  <a:pt x="669868" y="1163406"/>
                  <a:pt x="274495" y="1073540"/>
                  <a:pt x="0" y="1115662"/>
                </a:cubicBezTo>
                <a:cubicBezTo>
                  <a:pt x="-20290" y="864050"/>
                  <a:pt x="29062" y="847625"/>
                  <a:pt x="0" y="580144"/>
                </a:cubicBezTo>
                <a:cubicBezTo>
                  <a:pt x="-29062" y="312663"/>
                  <a:pt x="68164" y="254337"/>
                  <a:pt x="0" y="0"/>
                </a:cubicBezTo>
                <a:close/>
              </a:path>
            </a:pathLst>
          </a:custGeom>
          <a:noFill/>
          <a:ln>
            <a:solidFill>
              <a:srgbClr val="CC006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C26434C-1064-46B2-8667-FCBB49F5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F691973-6884-4C9F-9DC7-0D744A64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52E0F83-1D5B-4640-BAEA-382AA9B7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7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2A6E9-E67C-48FC-8902-2AC5B96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191" y="83127"/>
            <a:ext cx="9404353" cy="670367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3562F91-ABA9-4694-A395-A044F2EC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7B94FCE-050F-43D1-A414-D8C316BC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840CE44-7C0D-434F-8C4B-BC35F1FD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DDFC0-CECF-411A-8C81-B81CF90ABF5C}"/>
              </a:ext>
            </a:extLst>
          </p:cNvPr>
          <p:cNvSpPr txBox="1"/>
          <p:nvPr/>
        </p:nvSpPr>
        <p:spPr>
          <a:xfrm>
            <a:off x="1088569" y="374917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66"/>
                </a:solidFill>
              </a:rPr>
              <a:t>Reflect: How have I developed this attribute through studies and student activities?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2DBED-8A22-46AF-BC3E-D57B59A1B83B}"/>
              </a:ext>
            </a:extLst>
          </p:cNvPr>
          <p:cNvSpPr txBox="1"/>
          <p:nvPr/>
        </p:nvSpPr>
        <p:spPr>
          <a:xfrm>
            <a:off x="1088569" y="2375763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CCCC"/>
                </a:solidFill>
              </a:rPr>
              <a:t>Evidence: What specific examples do I have that show my ability in this area?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2CCA8-BA82-41D1-B37D-0F8343471068}"/>
              </a:ext>
            </a:extLst>
          </p:cNvPr>
          <p:cNvSpPr txBox="1"/>
          <p:nvPr/>
        </p:nvSpPr>
        <p:spPr>
          <a:xfrm>
            <a:off x="2919876" y="2989600"/>
            <a:ext cx="7800006" cy="1167245"/>
          </a:xfrm>
          <a:custGeom>
            <a:avLst/>
            <a:gdLst>
              <a:gd name="connsiteX0" fmla="*/ 0 w 7800006"/>
              <a:gd name="connsiteY0" fmla="*/ 0 h 1167245"/>
              <a:gd name="connsiteX1" fmla="*/ 479143 w 7800006"/>
              <a:gd name="connsiteY1" fmla="*/ 0 h 1167245"/>
              <a:gd name="connsiteX2" fmla="*/ 802286 w 7800006"/>
              <a:gd name="connsiteY2" fmla="*/ 0 h 1167245"/>
              <a:gd name="connsiteX3" fmla="*/ 1515430 w 7800006"/>
              <a:gd name="connsiteY3" fmla="*/ 0 h 1167245"/>
              <a:gd name="connsiteX4" fmla="*/ 1994573 w 7800006"/>
              <a:gd name="connsiteY4" fmla="*/ 0 h 1167245"/>
              <a:gd name="connsiteX5" fmla="*/ 2473716 w 7800006"/>
              <a:gd name="connsiteY5" fmla="*/ 0 h 1167245"/>
              <a:gd name="connsiteX6" fmla="*/ 3186860 w 7800006"/>
              <a:gd name="connsiteY6" fmla="*/ 0 h 1167245"/>
              <a:gd name="connsiteX7" fmla="*/ 3588003 w 7800006"/>
              <a:gd name="connsiteY7" fmla="*/ 0 h 1167245"/>
              <a:gd name="connsiteX8" fmla="*/ 4301146 w 7800006"/>
              <a:gd name="connsiteY8" fmla="*/ 0 h 1167245"/>
              <a:gd name="connsiteX9" fmla="*/ 5014290 w 7800006"/>
              <a:gd name="connsiteY9" fmla="*/ 0 h 1167245"/>
              <a:gd name="connsiteX10" fmla="*/ 5571433 w 7800006"/>
              <a:gd name="connsiteY10" fmla="*/ 0 h 1167245"/>
              <a:gd name="connsiteX11" fmla="*/ 6284576 w 7800006"/>
              <a:gd name="connsiteY11" fmla="*/ 0 h 1167245"/>
              <a:gd name="connsiteX12" fmla="*/ 6763719 w 7800006"/>
              <a:gd name="connsiteY12" fmla="*/ 0 h 1167245"/>
              <a:gd name="connsiteX13" fmla="*/ 7242863 w 7800006"/>
              <a:gd name="connsiteY13" fmla="*/ 0 h 1167245"/>
              <a:gd name="connsiteX14" fmla="*/ 7800006 w 7800006"/>
              <a:gd name="connsiteY14" fmla="*/ 0 h 1167245"/>
              <a:gd name="connsiteX15" fmla="*/ 7800006 w 7800006"/>
              <a:gd name="connsiteY15" fmla="*/ 571950 h 1167245"/>
              <a:gd name="connsiteX16" fmla="*/ 7800006 w 7800006"/>
              <a:gd name="connsiteY16" fmla="*/ 1167245 h 1167245"/>
              <a:gd name="connsiteX17" fmla="*/ 7164863 w 7800006"/>
              <a:gd name="connsiteY17" fmla="*/ 1167245 h 1167245"/>
              <a:gd name="connsiteX18" fmla="*/ 6607719 w 7800006"/>
              <a:gd name="connsiteY18" fmla="*/ 1167245 h 1167245"/>
              <a:gd name="connsiteX19" fmla="*/ 6284576 w 7800006"/>
              <a:gd name="connsiteY19" fmla="*/ 1167245 h 1167245"/>
              <a:gd name="connsiteX20" fmla="*/ 5883433 w 7800006"/>
              <a:gd name="connsiteY20" fmla="*/ 1167245 h 1167245"/>
              <a:gd name="connsiteX21" fmla="*/ 5170290 w 7800006"/>
              <a:gd name="connsiteY21" fmla="*/ 1167245 h 1167245"/>
              <a:gd name="connsiteX22" fmla="*/ 4613146 w 7800006"/>
              <a:gd name="connsiteY22" fmla="*/ 1167245 h 1167245"/>
              <a:gd name="connsiteX23" fmla="*/ 4212003 w 7800006"/>
              <a:gd name="connsiteY23" fmla="*/ 1167245 h 1167245"/>
              <a:gd name="connsiteX24" fmla="*/ 3654860 w 7800006"/>
              <a:gd name="connsiteY24" fmla="*/ 1167245 h 1167245"/>
              <a:gd name="connsiteX25" fmla="*/ 3331717 w 7800006"/>
              <a:gd name="connsiteY25" fmla="*/ 1167245 h 1167245"/>
              <a:gd name="connsiteX26" fmla="*/ 3008574 w 7800006"/>
              <a:gd name="connsiteY26" fmla="*/ 1167245 h 1167245"/>
              <a:gd name="connsiteX27" fmla="*/ 2451430 w 7800006"/>
              <a:gd name="connsiteY27" fmla="*/ 1167245 h 1167245"/>
              <a:gd name="connsiteX28" fmla="*/ 2050287 w 7800006"/>
              <a:gd name="connsiteY28" fmla="*/ 1167245 h 1167245"/>
              <a:gd name="connsiteX29" fmla="*/ 1415144 w 7800006"/>
              <a:gd name="connsiteY29" fmla="*/ 1167245 h 1167245"/>
              <a:gd name="connsiteX30" fmla="*/ 1014001 w 7800006"/>
              <a:gd name="connsiteY30" fmla="*/ 1167245 h 1167245"/>
              <a:gd name="connsiteX31" fmla="*/ 0 w 7800006"/>
              <a:gd name="connsiteY31" fmla="*/ 1167245 h 1167245"/>
              <a:gd name="connsiteX32" fmla="*/ 0 w 7800006"/>
              <a:gd name="connsiteY32" fmla="*/ 618640 h 1167245"/>
              <a:gd name="connsiteX33" fmla="*/ 0 w 7800006"/>
              <a:gd name="connsiteY33" fmla="*/ 0 h 11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00006" h="1167245" extrusionOk="0">
                <a:moveTo>
                  <a:pt x="0" y="0"/>
                </a:moveTo>
                <a:cubicBezTo>
                  <a:pt x="147422" y="-15265"/>
                  <a:pt x="316757" y="40232"/>
                  <a:pt x="479143" y="0"/>
                </a:cubicBezTo>
                <a:cubicBezTo>
                  <a:pt x="641529" y="-40232"/>
                  <a:pt x="707511" y="27124"/>
                  <a:pt x="802286" y="0"/>
                </a:cubicBezTo>
                <a:cubicBezTo>
                  <a:pt x="897061" y="-27124"/>
                  <a:pt x="1317451" y="24146"/>
                  <a:pt x="1515430" y="0"/>
                </a:cubicBezTo>
                <a:cubicBezTo>
                  <a:pt x="1713409" y="-24146"/>
                  <a:pt x="1867673" y="52838"/>
                  <a:pt x="1994573" y="0"/>
                </a:cubicBezTo>
                <a:cubicBezTo>
                  <a:pt x="2121473" y="-52838"/>
                  <a:pt x="2311255" y="397"/>
                  <a:pt x="2473716" y="0"/>
                </a:cubicBezTo>
                <a:cubicBezTo>
                  <a:pt x="2636177" y="-397"/>
                  <a:pt x="2883881" y="42019"/>
                  <a:pt x="3186860" y="0"/>
                </a:cubicBezTo>
                <a:cubicBezTo>
                  <a:pt x="3489839" y="-42019"/>
                  <a:pt x="3488593" y="5466"/>
                  <a:pt x="3588003" y="0"/>
                </a:cubicBezTo>
                <a:cubicBezTo>
                  <a:pt x="3687413" y="-5466"/>
                  <a:pt x="3991356" y="52166"/>
                  <a:pt x="4301146" y="0"/>
                </a:cubicBezTo>
                <a:cubicBezTo>
                  <a:pt x="4610936" y="-52166"/>
                  <a:pt x="4660377" y="64779"/>
                  <a:pt x="5014290" y="0"/>
                </a:cubicBezTo>
                <a:cubicBezTo>
                  <a:pt x="5368203" y="-64779"/>
                  <a:pt x="5304093" y="4470"/>
                  <a:pt x="5571433" y="0"/>
                </a:cubicBezTo>
                <a:cubicBezTo>
                  <a:pt x="5838773" y="-4470"/>
                  <a:pt x="6113232" y="30990"/>
                  <a:pt x="6284576" y="0"/>
                </a:cubicBezTo>
                <a:cubicBezTo>
                  <a:pt x="6455920" y="-30990"/>
                  <a:pt x="6650408" y="36295"/>
                  <a:pt x="6763719" y="0"/>
                </a:cubicBezTo>
                <a:cubicBezTo>
                  <a:pt x="6877030" y="-36295"/>
                  <a:pt x="7025320" y="49057"/>
                  <a:pt x="7242863" y="0"/>
                </a:cubicBezTo>
                <a:cubicBezTo>
                  <a:pt x="7460406" y="-49057"/>
                  <a:pt x="7629662" y="63626"/>
                  <a:pt x="7800006" y="0"/>
                </a:cubicBezTo>
                <a:cubicBezTo>
                  <a:pt x="7856091" y="268581"/>
                  <a:pt x="7744259" y="452588"/>
                  <a:pt x="7800006" y="571950"/>
                </a:cubicBezTo>
                <a:cubicBezTo>
                  <a:pt x="7855753" y="691312"/>
                  <a:pt x="7775149" y="1009868"/>
                  <a:pt x="7800006" y="1167245"/>
                </a:cubicBezTo>
                <a:cubicBezTo>
                  <a:pt x="7526034" y="1222125"/>
                  <a:pt x="7467300" y="1109186"/>
                  <a:pt x="7164863" y="1167245"/>
                </a:cubicBezTo>
                <a:cubicBezTo>
                  <a:pt x="6862426" y="1225304"/>
                  <a:pt x="6829209" y="1164200"/>
                  <a:pt x="6607719" y="1167245"/>
                </a:cubicBezTo>
                <a:cubicBezTo>
                  <a:pt x="6386229" y="1170290"/>
                  <a:pt x="6440072" y="1141936"/>
                  <a:pt x="6284576" y="1167245"/>
                </a:cubicBezTo>
                <a:cubicBezTo>
                  <a:pt x="6129080" y="1192554"/>
                  <a:pt x="5986191" y="1123845"/>
                  <a:pt x="5883433" y="1167245"/>
                </a:cubicBezTo>
                <a:cubicBezTo>
                  <a:pt x="5780675" y="1210645"/>
                  <a:pt x="5402473" y="1117869"/>
                  <a:pt x="5170290" y="1167245"/>
                </a:cubicBezTo>
                <a:cubicBezTo>
                  <a:pt x="4938107" y="1216621"/>
                  <a:pt x="4819024" y="1104114"/>
                  <a:pt x="4613146" y="1167245"/>
                </a:cubicBezTo>
                <a:cubicBezTo>
                  <a:pt x="4407268" y="1230376"/>
                  <a:pt x="4382977" y="1152456"/>
                  <a:pt x="4212003" y="1167245"/>
                </a:cubicBezTo>
                <a:cubicBezTo>
                  <a:pt x="4041029" y="1182034"/>
                  <a:pt x="3871999" y="1112004"/>
                  <a:pt x="3654860" y="1167245"/>
                </a:cubicBezTo>
                <a:cubicBezTo>
                  <a:pt x="3437721" y="1222486"/>
                  <a:pt x="3435153" y="1146143"/>
                  <a:pt x="3331717" y="1167245"/>
                </a:cubicBezTo>
                <a:cubicBezTo>
                  <a:pt x="3228281" y="1188347"/>
                  <a:pt x="3099573" y="1144160"/>
                  <a:pt x="3008574" y="1167245"/>
                </a:cubicBezTo>
                <a:cubicBezTo>
                  <a:pt x="2917575" y="1190330"/>
                  <a:pt x="2588393" y="1150659"/>
                  <a:pt x="2451430" y="1167245"/>
                </a:cubicBezTo>
                <a:cubicBezTo>
                  <a:pt x="2314467" y="1183831"/>
                  <a:pt x="2167401" y="1136331"/>
                  <a:pt x="2050287" y="1167245"/>
                </a:cubicBezTo>
                <a:cubicBezTo>
                  <a:pt x="1933173" y="1198159"/>
                  <a:pt x="1660669" y="1122126"/>
                  <a:pt x="1415144" y="1167245"/>
                </a:cubicBezTo>
                <a:cubicBezTo>
                  <a:pt x="1169619" y="1212364"/>
                  <a:pt x="1202337" y="1141144"/>
                  <a:pt x="1014001" y="1167245"/>
                </a:cubicBezTo>
                <a:cubicBezTo>
                  <a:pt x="825665" y="1193346"/>
                  <a:pt x="344844" y="1111930"/>
                  <a:pt x="0" y="1167245"/>
                </a:cubicBezTo>
                <a:cubicBezTo>
                  <a:pt x="-14886" y="997448"/>
                  <a:pt x="11940" y="845455"/>
                  <a:pt x="0" y="618640"/>
                </a:cubicBezTo>
                <a:cubicBezTo>
                  <a:pt x="-11940" y="391826"/>
                  <a:pt x="45877" y="230974"/>
                  <a:pt x="0" y="0"/>
                </a:cubicBezTo>
                <a:close/>
              </a:path>
            </a:pathLst>
          </a:custGeom>
          <a:noFill/>
          <a:ln>
            <a:solidFill>
              <a:srgbClr val="33CC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01E0D-588D-4FDE-AB1B-FD7404D05C29}"/>
              </a:ext>
            </a:extLst>
          </p:cNvPr>
          <p:cNvSpPr txBox="1"/>
          <p:nvPr/>
        </p:nvSpPr>
        <p:spPr>
          <a:xfrm>
            <a:off x="1192333" y="4461805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Plan: How might I develop this attribute further?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5F9BA-0A3A-452C-8C90-2FEDA0FF67F9}"/>
              </a:ext>
            </a:extLst>
          </p:cNvPr>
          <p:cNvSpPr txBox="1"/>
          <p:nvPr/>
        </p:nvSpPr>
        <p:spPr>
          <a:xfrm>
            <a:off x="2908570" y="5118241"/>
            <a:ext cx="7811311" cy="1200858"/>
          </a:xfrm>
          <a:custGeom>
            <a:avLst/>
            <a:gdLst>
              <a:gd name="connsiteX0" fmla="*/ 0 w 7811311"/>
              <a:gd name="connsiteY0" fmla="*/ 0 h 1200858"/>
              <a:gd name="connsiteX1" fmla="*/ 479838 w 7811311"/>
              <a:gd name="connsiteY1" fmla="*/ 0 h 1200858"/>
              <a:gd name="connsiteX2" fmla="*/ 803449 w 7811311"/>
              <a:gd name="connsiteY2" fmla="*/ 0 h 1200858"/>
              <a:gd name="connsiteX3" fmla="*/ 1517626 w 7811311"/>
              <a:gd name="connsiteY3" fmla="*/ 0 h 1200858"/>
              <a:gd name="connsiteX4" fmla="*/ 1997464 w 7811311"/>
              <a:gd name="connsiteY4" fmla="*/ 0 h 1200858"/>
              <a:gd name="connsiteX5" fmla="*/ 2477301 w 7811311"/>
              <a:gd name="connsiteY5" fmla="*/ 0 h 1200858"/>
              <a:gd name="connsiteX6" fmla="*/ 3191478 w 7811311"/>
              <a:gd name="connsiteY6" fmla="*/ 0 h 1200858"/>
              <a:gd name="connsiteX7" fmla="*/ 3593203 w 7811311"/>
              <a:gd name="connsiteY7" fmla="*/ 0 h 1200858"/>
              <a:gd name="connsiteX8" fmla="*/ 4307380 w 7811311"/>
              <a:gd name="connsiteY8" fmla="*/ 0 h 1200858"/>
              <a:gd name="connsiteX9" fmla="*/ 5021557 w 7811311"/>
              <a:gd name="connsiteY9" fmla="*/ 0 h 1200858"/>
              <a:gd name="connsiteX10" fmla="*/ 5579508 w 7811311"/>
              <a:gd name="connsiteY10" fmla="*/ 0 h 1200858"/>
              <a:gd name="connsiteX11" fmla="*/ 6293685 w 7811311"/>
              <a:gd name="connsiteY11" fmla="*/ 0 h 1200858"/>
              <a:gd name="connsiteX12" fmla="*/ 6773523 w 7811311"/>
              <a:gd name="connsiteY12" fmla="*/ 0 h 1200858"/>
              <a:gd name="connsiteX13" fmla="*/ 7253360 w 7811311"/>
              <a:gd name="connsiteY13" fmla="*/ 0 h 1200858"/>
              <a:gd name="connsiteX14" fmla="*/ 7811311 w 7811311"/>
              <a:gd name="connsiteY14" fmla="*/ 0 h 1200858"/>
              <a:gd name="connsiteX15" fmla="*/ 7811311 w 7811311"/>
              <a:gd name="connsiteY15" fmla="*/ 388277 h 1200858"/>
              <a:gd name="connsiteX16" fmla="*/ 7811311 w 7811311"/>
              <a:gd name="connsiteY16" fmla="*/ 788563 h 1200858"/>
              <a:gd name="connsiteX17" fmla="*/ 7811311 w 7811311"/>
              <a:gd name="connsiteY17" fmla="*/ 1200858 h 1200858"/>
              <a:gd name="connsiteX18" fmla="*/ 7175247 w 7811311"/>
              <a:gd name="connsiteY18" fmla="*/ 1200858 h 1200858"/>
              <a:gd name="connsiteX19" fmla="*/ 6851636 w 7811311"/>
              <a:gd name="connsiteY19" fmla="*/ 1200858 h 1200858"/>
              <a:gd name="connsiteX20" fmla="*/ 6449911 w 7811311"/>
              <a:gd name="connsiteY20" fmla="*/ 1200858 h 1200858"/>
              <a:gd name="connsiteX21" fmla="*/ 5735734 w 7811311"/>
              <a:gd name="connsiteY21" fmla="*/ 1200858 h 1200858"/>
              <a:gd name="connsiteX22" fmla="*/ 5177783 w 7811311"/>
              <a:gd name="connsiteY22" fmla="*/ 1200858 h 1200858"/>
              <a:gd name="connsiteX23" fmla="*/ 4776059 w 7811311"/>
              <a:gd name="connsiteY23" fmla="*/ 1200858 h 1200858"/>
              <a:gd name="connsiteX24" fmla="*/ 4218108 w 7811311"/>
              <a:gd name="connsiteY24" fmla="*/ 1200858 h 1200858"/>
              <a:gd name="connsiteX25" fmla="*/ 3894496 w 7811311"/>
              <a:gd name="connsiteY25" fmla="*/ 1200858 h 1200858"/>
              <a:gd name="connsiteX26" fmla="*/ 3570885 w 7811311"/>
              <a:gd name="connsiteY26" fmla="*/ 1200858 h 1200858"/>
              <a:gd name="connsiteX27" fmla="*/ 3012934 w 7811311"/>
              <a:gd name="connsiteY27" fmla="*/ 1200858 h 1200858"/>
              <a:gd name="connsiteX28" fmla="*/ 2611210 w 7811311"/>
              <a:gd name="connsiteY28" fmla="*/ 1200858 h 1200858"/>
              <a:gd name="connsiteX29" fmla="*/ 1975146 w 7811311"/>
              <a:gd name="connsiteY29" fmla="*/ 1200858 h 1200858"/>
              <a:gd name="connsiteX30" fmla="*/ 1573421 w 7811311"/>
              <a:gd name="connsiteY30" fmla="*/ 1200858 h 1200858"/>
              <a:gd name="connsiteX31" fmla="*/ 937357 w 7811311"/>
              <a:gd name="connsiteY31" fmla="*/ 1200858 h 1200858"/>
              <a:gd name="connsiteX32" fmla="*/ 613746 w 7811311"/>
              <a:gd name="connsiteY32" fmla="*/ 1200858 h 1200858"/>
              <a:gd name="connsiteX33" fmla="*/ 0 w 7811311"/>
              <a:gd name="connsiteY33" fmla="*/ 1200858 h 1200858"/>
              <a:gd name="connsiteX34" fmla="*/ 0 w 7811311"/>
              <a:gd name="connsiteY34" fmla="*/ 824589 h 1200858"/>
              <a:gd name="connsiteX35" fmla="*/ 0 w 7811311"/>
              <a:gd name="connsiteY35" fmla="*/ 400286 h 1200858"/>
              <a:gd name="connsiteX36" fmla="*/ 0 w 7811311"/>
              <a:gd name="connsiteY36" fmla="*/ 0 h 12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11311" h="1200858" extrusionOk="0">
                <a:moveTo>
                  <a:pt x="0" y="0"/>
                </a:moveTo>
                <a:cubicBezTo>
                  <a:pt x="209162" y="-29916"/>
                  <a:pt x="273050" y="29871"/>
                  <a:pt x="479838" y="0"/>
                </a:cubicBezTo>
                <a:cubicBezTo>
                  <a:pt x="686626" y="-29871"/>
                  <a:pt x="732900" y="12380"/>
                  <a:pt x="803449" y="0"/>
                </a:cubicBezTo>
                <a:cubicBezTo>
                  <a:pt x="873998" y="-12380"/>
                  <a:pt x="1244647" y="77201"/>
                  <a:pt x="1517626" y="0"/>
                </a:cubicBezTo>
                <a:cubicBezTo>
                  <a:pt x="1790605" y="-77201"/>
                  <a:pt x="1803261" y="37409"/>
                  <a:pt x="1997464" y="0"/>
                </a:cubicBezTo>
                <a:cubicBezTo>
                  <a:pt x="2191667" y="-37409"/>
                  <a:pt x="2274753" y="19662"/>
                  <a:pt x="2477301" y="0"/>
                </a:cubicBezTo>
                <a:cubicBezTo>
                  <a:pt x="2679849" y="-19662"/>
                  <a:pt x="3020124" y="833"/>
                  <a:pt x="3191478" y="0"/>
                </a:cubicBezTo>
                <a:cubicBezTo>
                  <a:pt x="3362832" y="-833"/>
                  <a:pt x="3477761" y="15102"/>
                  <a:pt x="3593203" y="0"/>
                </a:cubicBezTo>
                <a:cubicBezTo>
                  <a:pt x="3708646" y="-15102"/>
                  <a:pt x="3958372" y="83893"/>
                  <a:pt x="4307380" y="0"/>
                </a:cubicBezTo>
                <a:cubicBezTo>
                  <a:pt x="4656388" y="-83893"/>
                  <a:pt x="4689839" y="72102"/>
                  <a:pt x="5021557" y="0"/>
                </a:cubicBezTo>
                <a:cubicBezTo>
                  <a:pt x="5353275" y="-72102"/>
                  <a:pt x="5358990" y="34283"/>
                  <a:pt x="5579508" y="0"/>
                </a:cubicBezTo>
                <a:cubicBezTo>
                  <a:pt x="5800026" y="-34283"/>
                  <a:pt x="6040503" y="45061"/>
                  <a:pt x="6293685" y="0"/>
                </a:cubicBezTo>
                <a:cubicBezTo>
                  <a:pt x="6546867" y="-45061"/>
                  <a:pt x="6643487" y="24852"/>
                  <a:pt x="6773523" y="0"/>
                </a:cubicBezTo>
                <a:cubicBezTo>
                  <a:pt x="6903559" y="-24852"/>
                  <a:pt x="7136623" y="51554"/>
                  <a:pt x="7253360" y="0"/>
                </a:cubicBezTo>
                <a:cubicBezTo>
                  <a:pt x="7370097" y="-51554"/>
                  <a:pt x="7574272" y="52586"/>
                  <a:pt x="7811311" y="0"/>
                </a:cubicBezTo>
                <a:cubicBezTo>
                  <a:pt x="7839562" y="112471"/>
                  <a:pt x="7780082" y="236894"/>
                  <a:pt x="7811311" y="388277"/>
                </a:cubicBezTo>
                <a:cubicBezTo>
                  <a:pt x="7842540" y="539660"/>
                  <a:pt x="7806202" y="643034"/>
                  <a:pt x="7811311" y="788563"/>
                </a:cubicBezTo>
                <a:cubicBezTo>
                  <a:pt x="7816420" y="934092"/>
                  <a:pt x="7765670" y="1067159"/>
                  <a:pt x="7811311" y="1200858"/>
                </a:cubicBezTo>
                <a:cubicBezTo>
                  <a:pt x="7588148" y="1215433"/>
                  <a:pt x="7470526" y="1200095"/>
                  <a:pt x="7175247" y="1200858"/>
                </a:cubicBezTo>
                <a:cubicBezTo>
                  <a:pt x="6879968" y="1201621"/>
                  <a:pt x="7012249" y="1199974"/>
                  <a:pt x="6851636" y="1200858"/>
                </a:cubicBezTo>
                <a:cubicBezTo>
                  <a:pt x="6691023" y="1201742"/>
                  <a:pt x="6584991" y="1184948"/>
                  <a:pt x="6449911" y="1200858"/>
                </a:cubicBezTo>
                <a:cubicBezTo>
                  <a:pt x="6314832" y="1216768"/>
                  <a:pt x="5970317" y="1130713"/>
                  <a:pt x="5735734" y="1200858"/>
                </a:cubicBezTo>
                <a:cubicBezTo>
                  <a:pt x="5501151" y="1271003"/>
                  <a:pt x="5390411" y="1135548"/>
                  <a:pt x="5177783" y="1200858"/>
                </a:cubicBezTo>
                <a:cubicBezTo>
                  <a:pt x="4965155" y="1266168"/>
                  <a:pt x="4974146" y="1188753"/>
                  <a:pt x="4776059" y="1200858"/>
                </a:cubicBezTo>
                <a:cubicBezTo>
                  <a:pt x="4577972" y="1212963"/>
                  <a:pt x="4398379" y="1151797"/>
                  <a:pt x="4218108" y="1200858"/>
                </a:cubicBezTo>
                <a:cubicBezTo>
                  <a:pt x="4037837" y="1249919"/>
                  <a:pt x="4022024" y="1182707"/>
                  <a:pt x="3894496" y="1200858"/>
                </a:cubicBezTo>
                <a:cubicBezTo>
                  <a:pt x="3766968" y="1219009"/>
                  <a:pt x="3703876" y="1169287"/>
                  <a:pt x="3570885" y="1200858"/>
                </a:cubicBezTo>
                <a:cubicBezTo>
                  <a:pt x="3437894" y="1232429"/>
                  <a:pt x="3162033" y="1178461"/>
                  <a:pt x="3012934" y="1200858"/>
                </a:cubicBezTo>
                <a:cubicBezTo>
                  <a:pt x="2863835" y="1223255"/>
                  <a:pt x="2755201" y="1175267"/>
                  <a:pt x="2611210" y="1200858"/>
                </a:cubicBezTo>
                <a:cubicBezTo>
                  <a:pt x="2467219" y="1226449"/>
                  <a:pt x="2171810" y="1145044"/>
                  <a:pt x="1975146" y="1200858"/>
                </a:cubicBezTo>
                <a:cubicBezTo>
                  <a:pt x="1778482" y="1256672"/>
                  <a:pt x="1660277" y="1159240"/>
                  <a:pt x="1573421" y="1200858"/>
                </a:cubicBezTo>
                <a:cubicBezTo>
                  <a:pt x="1486565" y="1242476"/>
                  <a:pt x="1128936" y="1152916"/>
                  <a:pt x="937357" y="1200858"/>
                </a:cubicBezTo>
                <a:cubicBezTo>
                  <a:pt x="745778" y="1248800"/>
                  <a:pt x="758937" y="1173608"/>
                  <a:pt x="613746" y="1200858"/>
                </a:cubicBezTo>
                <a:cubicBezTo>
                  <a:pt x="468555" y="1228108"/>
                  <a:pt x="279604" y="1168151"/>
                  <a:pt x="0" y="1200858"/>
                </a:cubicBezTo>
                <a:cubicBezTo>
                  <a:pt x="-22261" y="1065956"/>
                  <a:pt x="20855" y="949427"/>
                  <a:pt x="0" y="824589"/>
                </a:cubicBezTo>
                <a:cubicBezTo>
                  <a:pt x="-20855" y="699751"/>
                  <a:pt x="23541" y="555976"/>
                  <a:pt x="0" y="400286"/>
                </a:cubicBezTo>
                <a:cubicBezTo>
                  <a:pt x="-23541" y="244596"/>
                  <a:pt x="42572" y="9371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F150E9-DBA8-40F5-A117-03409DA2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2888647"/>
            <a:ext cx="1457528" cy="128605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9B760DE-B93A-4126-BB67-94C560CD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887801"/>
            <a:ext cx="1457528" cy="128605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A347616-415F-4155-9238-6F368FEB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9" y="4956834"/>
            <a:ext cx="1267002" cy="13622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21A065-1D7B-4986-B707-C430F1991ED1}"/>
              </a:ext>
            </a:extLst>
          </p:cNvPr>
          <p:cNvSpPr txBox="1"/>
          <p:nvPr/>
        </p:nvSpPr>
        <p:spPr>
          <a:xfrm>
            <a:off x="2954312" y="1031353"/>
            <a:ext cx="7765569" cy="1115662"/>
          </a:xfrm>
          <a:custGeom>
            <a:avLst/>
            <a:gdLst>
              <a:gd name="connsiteX0" fmla="*/ 0 w 7765569"/>
              <a:gd name="connsiteY0" fmla="*/ 0 h 1115662"/>
              <a:gd name="connsiteX1" fmla="*/ 519696 w 7765569"/>
              <a:gd name="connsiteY1" fmla="*/ 0 h 1115662"/>
              <a:gd name="connsiteX2" fmla="*/ 884080 w 7765569"/>
              <a:gd name="connsiteY2" fmla="*/ 0 h 1115662"/>
              <a:gd name="connsiteX3" fmla="*/ 1636743 w 7765569"/>
              <a:gd name="connsiteY3" fmla="*/ 0 h 1115662"/>
              <a:gd name="connsiteX4" fmla="*/ 2156439 w 7765569"/>
              <a:gd name="connsiteY4" fmla="*/ 0 h 1115662"/>
              <a:gd name="connsiteX5" fmla="*/ 2676135 w 7765569"/>
              <a:gd name="connsiteY5" fmla="*/ 0 h 1115662"/>
              <a:gd name="connsiteX6" fmla="*/ 3428797 w 7765569"/>
              <a:gd name="connsiteY6" fmla="*/ 0 h 1115662"/>
              <a:gd name="connsiteX7" fmla="*/ 3870837 w 7765569"/>
              <a:gd name="connsiteY7" fmla="*/ 0 h 1115662"/>
              <a:gd name="connsiteX8" fmla="*/ 4623500 w 7765569"/>
              <a:gd name="connsiteY8" fmla="*/ 0 h 1115662"/>
              <a:gd name="connsiteX9" fmla="*/ 5376163 w 7765569"/>
              <a:gd name="connsiteY9" fmla="*/ 0 h 1115662"/>
              <a:gd name="connsiteX10" fmla="*/ 5973515 w 7765569"/>
              <a:gd name="connsiteY10" fmla="*/ 0 h 1115662"/>
              <a:gd name="connsiteX11" fmla="*/ 6726177 w 7765569"/>
              <a:gd name="connsiteY11" fmla="*/ 0 h 1115662"/>
              <a:gd name="connsiteX12" fmla="*/ 7245873 w 7765569"/>
              <a:gd name="connsiteY12" fmla="*/ 0 h 1115662"/>
              <a:gd name="connsiteX13" fmla="*/ 7765569 w 7765569"/>
              <a:gd name="connsiteY13" fmla="*/ 0 h 1115662"/>
              <a:gd name="connsiteX14" fmla="*/ 7765569 w 7765569"/>
              <a:gd name="connsiteY14" fmla="*/ 568988 h 1115662"/>
              <a:gd name="connsiteX15" fmla="*/ 7765569 w 7765569"/>
              <a:gd name="connsiteY15" fmla="*/ 1115662 h 1115662"/>
              <a:gd name="connsiteX16" fmla="*/ 7168218 w 7765569"/>
              <a:gd name="connsiteY16" fmla="*/ 1115662 h 1115662"/>
              <a:gd name="connsiteX17" fmla="*/ 6415555 w 7765569"/>
              <a:gd name="connsiteY17" fmla="*/ 1115662 h 1115662"/>
              <a:gd name="connsiteX18" fmla="*/ 5818203 w 7765569"/>
              <a:gd name="connsiteY18" fmla="*/ 1115662 h 1115662"/>
              <a:gd name="connsiteX19" fmla="*/ 5453819 w 7765569"/>
              <a:gd name="connsiteY19" fmla="*/ 1115662 h 1115662"/>
              <a:gd name="connsiteX20" fmla="*/ 5011779 w 7765569"/>
              <a:gd name="connsiteY20" fmla="*/ 1115662 h 1115662"/>
              <a:gd name="connsiteX21" fmla="*/ 4259116 w 7765569"/>
              <a:gd name="connsiteY21" fmla="*/ 1115662 h 1115662"/>
              <a:gd name="connsiteX22" fmla="*/ 3661764 w 7765569"/>
              <a:gd name="connsiteY22" fmla="*/ 1115662 h 1115662"/>
              <a:gd name="connsiteX23" fmla="*/ 3219724 w 7765569"/>
              <a:gd name="connsiteY23" fmla="*/ 1115662 h 1115662"/>
              <a:gd name="connsiteX24" fmla="*/ 2622373 w 7765569"/>
              <a:gd name="connsiteY24" fmla="*/ 1115662 h 1115662"/>
              <a:gd name="connsiteX25" fmla="*/ 2257989 w 7765569"/>
              <a:gd name="connsiteY25" fmla="*/ 1115662 h 1115662"/>
              <a:gd name="connsiteX26" fmla="*/ 1893604 w 7765569"/>
              <a:gd name="connsiteY26" fmla="*/ 1115662 h 1115662"/>
              <a:gd name="connsiteX27" fmla="*/ 1296253 w 7765569"/>
              <a:gd name="connsiteY27" fmla="*/ 1115662 h 1115662"/>
              <a:gd name="connsiteX28" fmla="*/ 854213 w 7765569"/>
              <a:gd name="connsiteY28" fmla="*/ 1115662 h 1115662"/>
              <a:gd name="connsiteX29" fmla="*/ 0 w 7765569"/>
              <a:gd name="connsiteY29" fmla="*/ 1115662 h 1115662"/>
              <a:gd name="connsiteX30" fmla="*/ 0 w 7765569"/>
              <a:gd name="connsiteY30" fmla="*/ 580144 h 1115662"/>
              <a:gd name="connsiteX31" fmla="*/ 0 w 7765569"/>
              <a:gd name="connsiteY31" fmla="*/ 0 h 111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65569" h="1115662" extrusionOk="0">
                <a:moveTo>
                  <a:pt x="0" y="0"/>
                </a:moveTo>
                <a:cubicBezTo>
                  <a:pt x="106455" y="-19326"/>
                  <a:pt x="262136" y="22301"/>
                  <a:pt x="519696" y="0"/>
                </a:cubicBezTo>
                <a:cubicBezTo>
                  <a:pt x="777256" y="-22301"/>
                  <a:pt x="787095" y="29772"/>
                  <a:pt x="884080" y="0"/>
                </a:cubicBezTo>
                <a:cubicBezTo>
                  <a:pt x="981065" y="-29772"/>
                  <a:pt x="1278289" y="28800"/>
                  <a:pt x="1636743" y="0"/>
                </a:cubicBezTo>
                <a:cubicBezTo>
                  <a:pt x="1995197" y="-28800"/>
                  <a:pt x="1962154" y="25651"/>
                  <a:pt x="2156439" y="0"/>
                </a:cubicBezTo>
                <a:cubicBezTo>
                  <a:pt x="2350724" y="-25651"/>
                  <a:pt x="2428707" y="16847"/>
                  <a:pt x="2676135" y="0"/>
                </a:cubicBezTo>
                <a:cubicBezTo>
                  <a:pt x="2923563" y="-16847"/>
                  <a:pt x="3218819" y="31182"/>
                  <a:pt x="3428797" y="0"/>
                </a:cubicBezTo>
                <a:cubicBezTo>
                  <a:pt x="3638775" y="-31182"/>
                  <a:pt x="3657986" y="46232"/>
                  <a:pt x="3870837" y="0"/>
                </a:cubicBezTo>
                <a:cubicBezTo>
                  <a:pt x="4083688" y="-46232"/>
                  <a:pt x="4382393" y="66572"/>
                  <a:pt x="4623500" y="0"/>
                </a:cubicBezTo>
                <a:cubicBezTo>
                  <a:pt x="4864607" y="-66572"/>
                  <a:pt x="5035159" y="55424"/>
                  <a:pt x="5376163" y="0"/>
                </a:cubicBezTo>
                <a:cubicBezTo>
                  <a:pt x="5717167" y="-55424"/>
                  <a:pt x="5780425" y="10585"/>
                  <a:pt x="5973515" y="0"/>
                </a:cubicBezTo>
                <a:cubicBezTo>
                  <a:pt x="6166605" y="-10585"/>
                  <a:pt x="6472999" y="28706"/>
                  <a:pt x="6726177" y="0"/>
                </a:cubicBezTo>
                <a:cubicBezTo>
                  <a:pt x="6979355" y="-28706"/>
                  <a:pt x="7034546" y="39460"/>
                  <a:pt x="7245873" y="0"/>
                </a:cubicBezTo>
                <a:cubicBezTo>
                  <a:pt x="7457200" y="-39460"/>
                  <a:pt x="7531039" y="58018"/>
                  <a:pt x="7765569" y="0"/>
                </a:cubicBezTo>
                <a:cubicBezTo>
                  <a:pt x="7779117" y="231043"/>
                  <a:pt x="7713572" y="294217"/>
                  <a:pt x="7765569" y="568988"/>
                </a:cubicBezTo>
                <a:cubicBezTo>
                  <a:pt x="7817566" y="843759"/>
                  <a:pt x="7737884" y="875134"/>
                  <a:pt x="7765569" y="1115662"/>
                </a:cubicBezTo>
                <a:cubicBezTo>
                  <a:pt x="7631783" y="1115756"/>
                  <a:pt x="7377780" y="1052213"/>
                  <a:pt x="7168218" y="1115662"/>
                </a:cubicBezTo>
                <a:cubicBezTo>
                  <a:pt x="6958656" y="1179111"/>
                  <a:pt x="6571385" y="1053098"/>
                  <a:pt x="6415555" y="1115662"/>
                </a:cubicBezTo>
                <a:cubicBezTo>
                  <a:pt x="6259725" y="1178226"/>
                  <a:pt x="6083601" y="1048925"/>
                  <a:pt x="5818203" y="1115662"/>
                </a:cubicBezTo>
                <a:cubicBezTo>
                  <a:pt x="5552805" y="1182399"/>
                  <a:pt x="5562226" y="1075287"/>
                  <a:pt x="5453819" y="1115662"/>
                </a:cubicBezTo>
                <a:cubicBezTo>
                  <a:pt x="5345412" y="1156037"/>
                  <a:pt x="5212313" y="1067113"/>
                  <a:pt x="5011779" y="1115662"/>
                </a:cubicBezTo>
                <a:cubicBezTo>
                  <a:pt x="4811245" y="1164211"/>
                  <a:pt x="4430252" y="1043108"/>
                  <a:pt x="4259116" y="1115662"/>
                </a:cubicBezTo>
                <a:cubicBezTo>
                  <a:pt x="4087980" y="1188216"/>
                  <a:pt x="3859040" y="1075789"/>
                  <a:pt x="3661764" y="1115662"/>
                </a:cubicBezTo>
                <a:cubicBezTo>
                  <a:pt x="3464488" y="1155535"/>
                  <a:pt x="3318689" y="1109850"/>
                  <a:pt x="3219724" y="1115662"/>
                </a:cubicBezTo>
                <a:cubicBezTo>
                  <a:pt x="3120759" y="1121474"/>
                  <a:pt x="2861664" y="1084319"/>
                  <a:pt x="2622373" y="1115662"/>
                </a:cubicBezTo>
                <a:cubicBezTo>
                  <a:pt x="2383082" y="1147005"/>
                  <a:pt x="2369777" y="1109577"/>
                  <a:pt x="2257989" y="1115662"/>
                </a:cubicBezTo>
                <a:cubicBezTo>
                  <a:pt x="2146201" y="1121747"/>
                  <a:pt x="2060340" y="1110737"/>
                  <a:pt x="1893604" y="1115662"/>
                </a:cubicBezTo>
                <a:cubicBezTo>
                  <a:pt x="1726869" y="1120587"/>
                  <a:pt x="1469690" y="1047349"/>
                  <a:pt x="1296253" y="1115662"/>
                </a:cubicBezTo>
                <a:cubicBezTo>
                  <a:pt x="1122816" y="1183975"/>
                  <a:pt x="1038558" y="1067918"/>
                  <a:pt x="854213" y="1115662"/>
                </a:cubicBezTo>
                <a:cubicBezTo>
                  <a:pt x="669868" y="1163406"/>
                  <a:pt x="274495" y="1073540"/>
                  <a:pt x="0" y="1115662"/>
                </a:cubicBezTo>
                <a:cubicBezTo>
                  <a:pt x="-20290" y="864050"/>
                  <a:pt x="29062" y="847625"/>
                  <a:pt x="0" y="580144"/>
                </a:cubicBezTo>
                <a:cubicBezTo>
                  <a:pt x="-29062" y="312663"/>
                  <a:pt x="68164" y="254337"/>
                  <a:pt x="0" y="0"/>
                </a:cubicBezTo>
                <a:close/>
              </a:path>
            </a:pathLst>
          </a:custGeom>
          <a:noFill/>
          <a:ln>
            <a:solidFill>
              <a:srgbClr val="CC006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D2AABF5-D75C-4606-82FE-46865A1B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C9D775DB-7A16-4563-B32C-AB5B0924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CFDC85BA-8D91-4628-A35C-D959B5A7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7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2A6E9-E67C-48FC-8902-2AC5B96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191" y="83127"/>
            <a:ext cx="9404353" cy="670367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D03C722-8656-46C8-9775-D03AF844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922BCD0-2464-482A-AA18-0FB241C0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4C39A8B-C9A6-4CED-B8B3-11109ADA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2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DDFC0-CECF-411A-8C81-B81CF90ABF5C}"/>
              </a:ext>
            </a:extLst>
          </p:cNvPr>
          <p:cNvSpPr txBox="1"/>
          <p:nvPr/>
        </p:nvSpPr>
        <p:spPr>
          <a:xfrm>
            <a:off x="1088569" y="374917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66"/>
                </a:solidFill>
              </a:rPr>
              <a:t>Reflect: How have I developed this attribute through studies and student activities?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2DBED-8A22-46AF-BC3E-D57B59A1B83B}"/>
              </a:ext>
            </a:extLst>
          </p:cNvPr>
          <p:cNvSpPr txBox="1"/>
          <p:nvPr/>
        </p:nvSpPr>
        <p:spPr>
          <a:xfrm>
            <a:off x="1088569" y="2375763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CCCC"/>
                </a:solidFill>
              </a:rPr>
              <a:t>Evidence: What specific examples do I have that show my ability in this area?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2CCA8-BA82-41D1-B37D-0F8343471068}"/>
              </a:ext>
            </a:extLst>
          </p:cNvPr>
          <p:cNvSpPr txBox="1"/>
          <p:nvPr/>
        </p:nvSpPr>
        <p:spPr>
          <a:xfrm>
            <a:off x="2919876" y="2989600"/>
            <a:ext cx="7800006" cy="1167245"/>
          </a:xfrm>
          <a:custGeom>
            <a:avLst/>
            <a:gdLst>
              <a:gd name="connsiteX0" fmla="*/ 0 w 7800006"/>
              <a:gd name="connsiteY0" fmla="*/ 0 h 1167245"/>
              <a:gd name="connsiteX1" fmla="*/ 479143 w 7800006"/>
              <a:gd name="connsiteY1" fmla="*/ 0 h 1167245"/>
              <a:gd name="connsiteX2" fmla="*/ 802286 w 7800006"/>
              <a:gd name="connsiteY2" fmla="*/ 0 h 1167245"/>
              <a:gd name="connsiteX3" fmla="*/ 1515430 w 7800006"/>
              <a:gd name="connsiteY3" fmla="*/ 0 h 1167245"/>
              <a:gd name="connsiteX4" fmla="*/ 1994573 w 7800006"/>
              <a:gd name="connsiteY4" fmla="*/ 0 h 1167245"/>
              <a:gd name="connsiteX5" fmla="*/ 2473716 w 7800006"/>
              <a:gd name="connsiteY5" fmla="*/ 0 h 1167245"/>
              <a:gd name="connsiteX6" fmla="*/ 3186860 w 7800006"/>
              <a:gd name="connsiteY6" fmla="*/ 0 h 1167245"/>
              <a:gd name="connsiteX7" fmla="*/ 3588003 w 7800006"/>
              <a:gd name="connsiteY7" fmla="*/ 0 h 1167245"/>
              <a:gd name="connsiteX8" fmla="*/ 4301146 w 7800006"/>
              <a:gd name="connsiteY8" fmla="*/ 0 h 1167245"/>
              <a:gd name="connsiteX9" fmla="*/ 5014290 w 7800006"/>
              <a:gd name="connsiteY9" fmla="*/ 0 h 1167245"/>
              <a:gd name="connsiteX10" fmla="*/ 5571433 w 7800006"/>
              <a:gd name="connsiteY10" fmla="*/ 0 h 1167245"/>
              <a:gd name="connsiteX11" fmla="*/ 6284576 w 7800006"/>
              <a:gd name="connsiteY11" fmla="*/ 0 h 1167245"/>
              <a:gd name="connsiteX12" fmla="*/ 6763719 w 7800006"/>
              <a:gd name="connsiteY12" fmla="*/ 0 h 1167245"/>
              <a:gd name="connsiteX13" fmla="*/ 7242863 w 7800006"/>
              <a:gd name="connsiteY13" fmla="*/ 0 h 1167245"/>
              <a:gd name="connsiteX14" fmla="*/ 7800006 w 7800006"/>
              <a:gd name="connsiteY14" fmla="*/ 0 h 1167245"/>
              <a:gd name="connsiteX15" fmla="*/ 7800006 w 7800006"/>
              <a:gd name="connsiteY15" fmla="*/ 571950 h 1167245"/>
              <a:gd name="connsiteX16" fmla="*/ 7800006 w 7800006"/>
              <a:gd name="connsiteY16" fmla="*/ 1167245 h 1167245"/>
              <a:gd name="connsiteX17" fmla="*/ 7164863 w 7800006"/>
              <a:gd name="connsiteY17" fmla="*/ 1167245 h 1167245"/>
              <a:gd name="connsiteX18" fmla="*/ 6607719 w 7800006"/>
              <a:gd name="connsiteY18" fmla="*/ 1167245 h 1167245"/>
              <a:gd name="connsiteX19" fmla="*/ 6284576 w 7800006"/>
              <a:gd name="connsiteY19" fmla="*/ 1167245 h 1167245"/>
              <a:gd name="connsiteX20" fmla="*/ 5883433 w 7800006"/>
              <a:gd name="connsiteY20" fmla="*/ 1167245 h 1167245"/>
              <a:gd name="connsiteX21" fmla="*/ 5170290 w 7800006"/>
              <a:gd name="connsiteY21" fmla="*/ 1167245 h 1167245"/>
              <a:gd name="connsiteX22" fmla="*/ 4613146 w 7800006"/>
              <a:gd name="connsiteY22" fmla="*/ 1167245 h 1167245"/>
              <a:gd name="connsiteX23" fmla="*/ 4212003 w 7800006"/>
              <a:gd name="connsiteY23" fmla="*/ 1167245 h 1167245"/>
              <a:gd name="connsiteX24" fmla="*/ 3654860 w 7800006"/>
              <a:gd name="connsiteY24" fmla="*/ 1167245 h 1167245"/>
              <a:gd name="connsiteX25" fmla="*/ 3331717 w 7800006"/>
              <a:gd name="connsiteY25" fmla="*/ 1167245 h 1167245"/>
              <a:gd name="connsiteX26" fmla="*/ 3008574 w 7800006"/>
              <a:gd name="connsiteY26" fmla="*/ 1167245 h 1167245"/>
              <a:gd name="connsiteX27" fmla="*/ 2451430 w 7800006"/>
              <a:gd name="connsiteY27" fmla="*/ 1167245 h 1167245"/>
              <a:gd name="connsiteX28" fmla="*/ 2050287 w 7800006"/>
              <a:gd name="connsiteY28" fmla="*/ 1167245 h 1167245"/>
              <a:gd name="connsiteX29" fmla="*/ 1415144 w 7800006"/>
              <a:gd name="connsiteY29" fmla="*/ 1167245 h 1167245"/>
              <a:gd name="connsiteX30" fmla="*/ 1014001 w 7800006"/>
              <a:gd name="connsiteY30" fmla="*/ 1167245 h 1167245"/>
              <a:gd name="connsiteX31" fmla="*/ 0 w 7800006"/>
              <a:gd name="connsiteY31" fmla="*/ 1167245 h 1167245"/>
              <a:gd name="connsiteX32" fmla="*/ 0 w 7800006"/>
              <a:gd name="connsiteY32" fmla="*/ 618640 h 1167245"/>
              <a:gd name="connsiteX33" fmla="*/ 0 w 7800006"/>
              <a:gd name="connsiteY33" fmla="*/ 0 h 11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00006" h="1167245" extrusionOk="0">
                <a:moveTo>
                  <a:pt x="0" y="0"/>
                </a:moveTo>
                <a:cubicBezTo>
                  <a:pt x="147422" y="-15265"/>
                  <a:pt x="316757" y="40232"/>
                  <a:pt x="479143" y="0"/>
                </a:cubicBezTo>
                <a:cubicBezTo>
                  <a:pt x="641529" y="-40232"/>
                  <a:pt x="707511" y="27124"/>
                  <a:pt x="802286" y="0"/>
                </a:cubicBezTo>
                <a:cubicBezTo>
                  <a:pt x="897061" y="-27124"/>
                  <a:pt x="1317451" y="24146"/>
                  <a:pt x="1515430" y="0"/>
                </a:cubicBezTo>
                <a:cubicBezTo>
                  <a:pt x="1713409" y="-24146"/>
                  <a:pt x="1867673" y="52838"/>
                  <a:pt x="1994573" y="0"/>
                </a:cubicBezTo>
                <a:cubicBezTo>
                  <a:pt x="2121473" y="-52838"/>
                  <a:pt x="2311255" y="397"/>
                  <a:pt x="2473716" y="0"/>
                </a:cubicBezTo>
                <a:cubicBezTo>
                  <a:pt x="2636177" y="-397"/>
                  <a:pt x="2883881" y="42019"/>
                  <a:pt x="3186860" y="0"/>
                </a:cubicBezTo>
                <a:cubicBezTo>
                  <a:pt x="3489839" y="-42019"/>
                  <a:pt x="3488593" y="5466"/>
                  <a:pt x="3588003" y="0"/>
                </a:cubicBezTo>
                <a:cubicBezTo>
                  <a:pt x="3687413" y="-5466"/>
                  <a:pt x="3991356" y="52166"/>
                  <a:pt x="4301146" y="0"/>
                </a:cubicBezTo>
                <a:cubicBezTo>
                  <a:pt x="4610936" y="-52166"/>
                  <a:pt x="4660377" y="64779"/>
                  <a:pt x="5014290" y="0"/>
                </a:cubicBezTo>
                <a:cubicBezTo>
                  <a:pt x="5368203" y="-64779"/>
                  <a:pt x="5304093" y="4470"/>
                  <a:pt x="5571433" y="0"/>
                </a:cubicBezTo>
                <a:cubicBezTo>
                  <a:pt x="5838773" y="-4470"/>
                  <a:pt x="6113232" y="30990"/>
                  <a:pt x="6284576" y="0"/>
                </a:cubicBezTo>
                <a:cubicBezTo>
                  <a:pt x="6455920" y="-30990"/>
                  <a:pt x="6650408" y="36295"/>
                  <a:pt x="6763719" y="0"/>
                </a:cubicBezTo>
                <a:cubicBezTo>
                  <a:pt x="6877030" y="-36295"/>
                  <a:pt x="7025320" y="49057"/>
                  <a:pt x="7242863" y="0"/>
                </a:cubicBezTo>
                <a:cubicBezTo>
                  <a:pt x="7460406" y="-49057"/>
                  <a:pt x="7629662" y="63626"/>
                  <a:pt x="7800006" y="0"/>
                </a:cubicBezTo>
                <a:cubicBezTo>
                  <a:pt x="7856091" y="268581"/>
                  <a:pt x="7744259" y="452588"/>
                  <a:pt x="7800006" y="571950"/>
                </a:cubicBezTo>
                <a:cubicBezTo>
                  <a:pt x="7855753" y="691312"/>
                  <a:pt x="7775149" y="1009868"/>
                  <a:pt x="7800006" y="1167245"/>
                </a:cubicBezTo>
                <a:cubicBezTo>
                  <a:pt x="7526034" y="1222125"/>
                  <a:pt x="7467300" y="1109186"/>
                  <a:pt x="7164863" y="1167245"/>
                </a:cubicBezTo>
                <a:cubicBezTo>
                  <a:pt x="6862426" y="1225304"/>
                  <a:pt x="6829209" y="1164200"/>
                  <a:pt x="6607719" y="1167245"/>
                </a:cubicBezTo>
                <a:cubicBezTo>
                  <a:pt x="6386229" y="1170290"/>
                  <a:pt x="6440072" y="1141936"/>
                  <a:pt x="6284576" y="1167245"/>
                </a:cubicBezTo>
                <a:cubicBezTo>
                  <a:pt x="6129080" y="1192554"/>
                  <a:pt x="5986191" y="1123845"/>
                  <a:pt x="5883433" y="1167245"/>
                </a:cubicBezTo>
                <a:cubicBezTo>
                  <a:pt x="5780675" y="1210645"/>
                  <a:pt x="5402473" y="1117869"/>
                  <a:pt x="5170290" y="1167245"/>
                </a:cubicBezTo>
                <a:cubicBezTo>
                  <a:pt x="4938107" y="1216621"/>
                  <a:pt x="4819024" y="1104114"/>
                  <a:pt x="4613146" y="1167245"/>
                </a:cubicBezTo>
                <a:cubicBezTo>
                  <a:pt x="4407268" y="1230376"/>
                  <a:pt x="4382977" y="1152456"/>
                  <a:pt x="4212003" y="1167245"/>
                </a:cubicBezTo>
                <a:cubicBezTo>
                  <a:pt x="4041029" y="1182034"/>
                  <a:pt x="3871999" y="1112004"/>
                  <a:pt x="3654860" y="1167245"/>
                </a:cubicBezTo>
                <a:cubicBezTo>
                  <a:pt x="3437721" y="1222486"/>
                  <a:pt x="3435153" y="1146143"/>
                  <a:pt x="3331717" y="1167245"/>
                </a:cubicBezTo>
                <a:cubicBezTo>
                  <a:pt x="3228281" y="1188347"/>
                  <a:pt x="3099573" y="1144160"/>
                  <a:pt x="3008574" y="1167245"/>
                </a:cubicBezTo>
                <a:cubicBezTo>
                  <a:pt x="2917575" y="1190330"/>
                  <a:pt x="2588393" y="1150659"/>
                  <a:pt x="2451430" y="1167245"/>
                </a:cubicBezTo>
                <a:cubicBezTo>
                  <a:pt x="2314467" y="1183831"/>
                  <a:pt x="2167401" y="1136331"/>
                  <a:pt x="2050287" y="1167245"/>
                </a:cubicBezTo>
                <a:cubicBezTo>
                  <a:pt x="1933173" y="1198159"/>
                  <a:pt x="1660669" y="1122126"/>
                  <a:pt x="1415144" y="1167245"/>
                </a:cubicBezTo>
                <a:cubicBezTo>
                  <a:pt x="1169619" y="1212364"/>
                  <a:pt x="1202337" y="1141144"/>
                  <a:pt x="1014001" y="1167245"/>
                </a:cubicBezTo>
                <a:cubicBezTo>
                  <a:pt x="825665" y="1193346"/>
                  <a:pt x="344844" y="1111930"/>
                  <a:pt x="0" y="1167245"/>
                </a:cubicBezTo>
                <a:cubicBezTo>
                  <a:pt x="-14886" y="997448"/>
                  <a:pt x="11940" y="845455"/>
                  <a:pt x="0" y="618640"/>
                </a:cubicBezTo>
                <a:cubicBezTo>
                  <a:pt x="-11940" y="391826"/>
                  <a:pt x="45877" y="230974"/>
                  <a:pt x="0" y="0"/>
                </a:cubicBezTo>
                <a:close/>
              </a:path>
            </a:pathLst>
          </a:custGeom>
          <a:noFill/>
          <a:ln>
            <a:solidFill>
              <a:srgbClr val="33CC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01E0D-588D-4FDE-AB1B-FD7404D05C29}"/>
              </a:ext>
            </a:extLst>
          </p:cNvPr>
          <p:cNvSpPr txBox="1"/>
          <p:nvPr/>
        </p:nvSpPr>
        <p:spPr>
          <a:xfrm>
            <a:off x="1192333" y="4461805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Plan: How might I develop this attribute further?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5F9BA-0A3A-452C-8C90-2FEDA0FF67F9}"/>
              </a:ext>
            </a:extLst>
          </p:cNvPr>
          <p:cNvSpPr txBox="1"/>
          <p:nvPr/>
        </p:nvSpPr>
        <p:spPr>
          <a:xfrm>
            <a:off x="2908570" y="5118241"/>
            <a:ext cx="7811311" cy="1200858"/>
          </a:xfrm>
          <a:custGeom>
            <a:avLst/>
            <a:gdLst>
              <a:gd name="connsiteX0" fmla="*/ 0 w 7811311"/>
              <a:gd name="connsiteY0" fmla="*/ 0 h 1200858"/>
              <a:gd name="connsiteX1" fmla="*/ 479838 w 7811311"/>
              <a:gd name="connsiteY1" fmla="*/ 0 h 1200858"/>
              <a:gd name="connsiteX2" fmla="*/ 803449 w 7811311"/>
              <a:gd name="connsiteY2" fmla="*/ 0 h 1200858"/>
              <a:gd name="connsiteX3" fmla="*/ 1517626 w 7811311"/>
              <a:gd name="connsiteY3" fmla="*/ 0 h 1200858"/>
              <a:gd name="connsiteX4" fmla="*/ 1997464 w 7811311"/>
              <a:gd name="connsiteY4" fmla="*/ 0 h 1200858"/>
              <a:gd name="connsiteX5" fmla="*/ 2477301 w 7811311"/>
              <a:gd name="connsiteY5" fmla="*/ 0 h 1200858"/>
              <a:gd name="connsiteX6" fmla="*/ 3191478 w 7811311"/>
              <a:gd name="connsiteY6" fmla="*/ 0 h 1200858"/>
              <a:gd name="connsiteX7" fmla="*/ 3593203 w 7811311"/>
              <a:gd name="connsiteY7" fmla="*/ 0 h 1200858"/>
              <a:gd name="connsiteX8" fmla="*/ 4307380 w 7811311"/>
              <a:gd name="connsiteY8" fmla="*/ 0 h 1200858"/>
              <a:gd name="connsiteX9" fmla="*/ 5021557 w 7811311"/>
              <a:gd name="connsiteY9" fmla="*/ 0 h 1200858"/>
              <a:gd name="connsiteX10" fmla="*/ 5579508 w 7811311"/>
              <a:gd name="connsiteY10" fmla="*/ 0 h 1200858"/>
              <a:gd name="connsiteX11" fmla="*/ 6293685 w 7811311"/>
              <a:gd name="connsiteY11" fmla="*/ 0 h 1200858"/>
              <a:gd name="connsiteX12" fmla="*/ 6773523 w 7811311"/>
              <a:gd name="connsiteY12" fmla="*/ 0 h 1200858"/>
              <a:gd name="connsiteX13" fmla="*/ 7253360 w 7811311"/>
              <a:gd name="connsiteY13" fmla="*/ 0 h 1200858"/>
              <a:gd name="connsiteX14" fmla="*/ 7811311 w 7811311"/>
              <a:gd name="connsiteY14" fmla="*/ 0 h 1200858"/>
              <a:gd name="connsiteX15" fmla="*/ 7811311 w 7811311"/>
              <a:gd name="connsiteY15" fmla="*/ 388277 h 1200858"/>
              <a:gd name="connsiteX16" fmla="*/ 7811311 w 7811311"/>
              <a:gd name="connsiteY16" fmla="*/ 788563 h 1200858"/>
              <a:gd name="connsiteX17" fmla="*/ 7811311 w 7811311"/>
              <a:gd name="connsiteY17" fmla="*/ 1200858 h 1200858"/>
              <a:gd name="connsiteX18" fmla="*/ 7175247 w 7811311"/>
              <a:gd name="connsiteY18" fmla="*/ 1200858 h 1200858"/>
              <a:gd name="connsiteX19" fmla="*/ 6851636 w 7811311"/>
              <a:gd name="connsiteY19" fmla="*/ 1200858 h 1200858"/>
              <a:gd name="connsiteX20" fmla="*/ 6449911 w 7811311"/>
              <a:gd name="connsiteY20" fmla="*/ 1200858 h 1200858"/>
              <a:gd name="connsiteX21" fmla="*/ 5735734 w 7811311"/>
              <a:gd name="connsiteY21" fmla="*/ 1200858 h 1200858"/>
              <a:gd name="connsiteX22" fmla="*/ 5177783 w 7811311"/>
              <a:gd name="connsiteY22" fmla="*/ 1200858 h 1200858"/>
              <a:gd name="connsiteX23" fmla="*/ 4776059 w 7811311"/>
              <a:gd name="connsiteY23" fmla="*/ 1200858 h 1200858"/>
              <a:gd name="connsiteX24" fmla="*/ 4218108 w 7811311"/>
              <a:gd name="connsiteY24" fmla="*/ 1200858 h 1200858"/>
              <a:gd name="connsiteX25" fmla="*/ 3894496 w 7811311"/>
              <a:gd name="connsiteY25" fmla="*/ 1200858 h 1200858"/>
              <a:gd name="connsiteX26" fmla="*/ 3570885 w 7811311"/>
              <a:gd name="connsiteY26" fmla="*/ 1200858 h 1200858"/>
              <a:gd name="connsiteX27" fmla="*/ 3012934 w 7811311"/>
              <a:gd name="connsiteY27" fmla="*/ 1200858 h 1200858"/>
              <a:gd name="connsiteX28" fmla="*/ 2611210 w 7811311"/>
              <a:gd name="connsiteY28" fmla="*/ 1200858 h 1200858"/>
              <a:gd name="connsiteX29" fmla="*/ 1975146 w 7811311"/>
              <a:gd name="connsiteY29" fmla="*/ 1200858 h 1200858"/>
              <a:gd name="connsiteX30" fmla="*/ 1573421 w 7811311"/>
              <a:gd name="connsiteY30" fmla="*/ 1200858 h 1200858"/>
              <a:gd name="connsiteX31" fmla="*/ 937357 w 7811311"/>
              <a:gd name="connsiteY31" fmla="*/ 1200858 h 1200858"/>
              <a:gd name="connsiteX32" fmla="*/ 613746 w 7811311"/>
              <a:gd name="connsiteY32" fmla="*/ 1200858 h 1200858"/>
              <a:gd name="connsiteX33" fmla="*/ 0 w 7811311"/>
              <a:gd name="connsiteY33" fmla="*/ 1200858 h 1200858"/>
              <a:gd name="connsiteX34" fmla="*/ 0 w 7811311"/>
              <a:gd name="connsiteY34" fmla="*/ 824589 h 1200858"/>
              <a:gd name="connsiteX35" fmla="*/ 0 w 7811311"/>
              <a:gd name="connsiteY35" fmla="*/ 400286 h 1200858"/>
              <a:gd name="connsiteX36" fmla="*/ 0 w 7811311"/>
              <a:gd name="connsiteY36" fmla="*/ 0 h 12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11311" h="1200858" extrusionOk="0">
                <a:moveTo>
                  <a:pt x="0" y="0"/>
                </a:moveTo>
                <a:cubicBezTo>
                  <a:pt x="209162" y="-29916"/>
                  <a:pt x="273050" y="29871"/>
                  <a:pt x="479838" y="0"/>
                </a:cubicBezTo>
                <a:cubicBezTo>
                  <a:pt x="686626" y="-29871"/>
                  <a:pt x="732900" y="12380"/>
                  <a:pt x="803449" y="0"/>
                </a:cubicBezTo>
                <a:cubicBezTo>
                  <a:pt x="873998" y="-12380"/>
                  <a:pt x="1244647" y="77201"/>
                  <a:pt x="1517626" y="0"/>
                </a:cubicBezTo>
                <a:cubicBezTo>
                  <a:pt x="1790605" y="-77201"/>
                  <a:pt x="1803261" y="37409"/>
                  <a:pt x="1997464" y="0"/>
                </a:cubicBezTo>
                <a:cubicBezTo>
                  <a:pt x="2191667" y="-37409"/>
                  <a:pt x="2274753" y="19662"/>
                  <a:pt x="2477301" y="0"/>
                </a:cubicBezTo>
                <a:cubicBezTo>
                  <a:pt x="2679849" y="-19662"/>
                  <a:pt x="3020124" y="833"/>
                  <a:pt x="3191478" y="0"/>
                </a:cubicBezTo>
                <a:cubicBezTo>
                  <a:pt x="3362832" y="-833"/>
                  <a:pt x="3477761" y="15102"/>
                  <a:pt x="3593203" y="0"/>
                </a:cubicBezTo>
                <a:cubicBezTo>
                  <a:pt x="3708646" y="-15102"/>
                  <a:pt x="3958372" y="83893"/>
                  <a:pt x="4307380" y="0"/>
                </a:cubicBezTo>
                <a:cubicBezTo>
                  <a:pt x="4656388" y="-83893"/>
                  <a:pt x="4689839" y="72102"/>
                  <a:pt x="5021557" y="0"/>
                </a:cubicBezTo>
                <a:cubicBezTo>
                  <a:pt x="5353275" y="-72102"/>
                  <a:pt x="5358990" y="34283"/>
                  <a:pt x="5579508" y="0"/>
                </a:cubicBezTo>
                <a:cubicBezTo>
                  <a:pt x="5800026" y="-34283"/>
                  <a:pt x="6040503" y="45061"/>
                  <a:pt x="6293685" y="0"/>
                </a:cubicBezTo>
                <a:cubicBezTo>
                  <a:pt x="6546867" y="-45061"/>
                  <a:pt x="6643487" y="24852"/>
                  <a:pt x="6773523" y="0"/>
                </a:cubicBezTo>
                <a:cubicBezTo>
                  <a:pt x="6903559" y="-24852"/>
                  <a:pt x="7136623" y="51554"/>
                  <a:pt x="7253360" y="0"/>
                </a:cubicBezTo>
                <a:cubicBezTo>
                  <a:pt x="7370097" y="-51554"/>
                  <a:pt x="7574272" y="52586"/>
                  <a:pt x="7811311" y="0"/>
                </a:cubicBezTo>
                <a:cubicBezTo>
                  <a:pt x="7839562" y="112471"/>
                  <a:pt x="7780082" y="236894"/>
                  <a:pt x="7811311" y="388277"/>
                </a:cubicBezTo>
                <a:cubicBezTo>
                  <a:pt x="7842540" y="539660"/>
                  <a:pt x="7806202" y="643034"/>
                  <a:pt x="7811311" y="788563"/>
                </a:cubicBezTo>
                <a:cubicBezTo>
                  <a:pt x="7816420" y="934092"/>
                  <a:pt x="7765670" y="1067159"/>
                  <a:pt x="7811311" y="1200858"/>
                </a:cubicBezTo>
                <a:cubicBezTo>
                  <a:pt x="7588148" y="1215433"/>
                  <a:pt x="7470526" y="1200095"/>
                  <a:pt x="7175247" y="1200858"/>
                </a:cubicBezTo>
                <a:cubicBezTo>
                  <a:pt x="6879968" y="1201621"/>
                  <a:pt x="7012249" y="1199974"/>
                  <a:pt x="6851636" y="1200858"/>
                </a:cubicBezTo>
                <a:cubicBezTo>
                  <a:pt x="6691023" y="1201742"/>
                  <a:pt x="6584991" y="1184948"/>
                  <a:pt x="6449911" y="1200858"/>
                </a:cubicBezTo>
                <a:cubicBezTo>
                  <a:pt x="6314832" y="1216768"/>
                  <a:pt x="5970317" y="1130713"/>
                  <a:pt x="5735734" y="1200858"/>
                </a:cubicBezTo>
                <a:cubicBezTo>
                  <a:pt x="5501151" y="1271003"/>
                  <a:pt x="5390411" y="1135548"/>
                  <a:pt x="5177783" y="1200858"/>
                </a:cubicBezTo>
                <a:cubicBezTo>
                  <a:pt x="4965155" y="1266168"/>
                  <a:pt x="4974146" y="1188753"/>
                  <a:pt x="4776059" y="1200858"/>
                </a:cubicBezTo>
                <a:cubicBezTo>
                  <a:pt x="4577972" y="1212963"/>
                  <a:pt x="4398379" y="1151797"/>
                  <a:pt x="4218108" y="1200858"/>
                </a:cubicBezTo>
                <a:cubicBezTo>
                  <a:pt x="4037837" y="1249919"/>
                  <a:pt x="4022024" y="1182707"/>
                  <a:pt x="3894496" y="1200858"/>
                </a:cubicBezTo>
                <a:cubicBezTo>
                  <a:pt x="3766968" y="1219009"/>
                  <a:pt x="3703876" y="1169287"/>
                  <a:pt x="3570885" y="1200858"/>
                </a:cubicBezTo>
                <a:cubicBezTo>
                  <a:pt x="3437894" y="1232429"/>
                  <a:pt x="3162033" y="1178461"/>
                  <a:pt x="3012934" y="1200858"/>
                </a:cubicBezTo>
                <a:cubicBezTo>
                  <a:pt x="2863835" y="1223255"/>
                  <a:pt x="2755201" y="1175267"/>
                  <a:pt x="2611210" y="1200858"/>
                </a:cubicBezTo>
                <a:cubicBezTo>
                  <a:pt x="2467219" y="1226449"/>
                  <a:pt x="2171810" y="1145044"/>
                  <a:pt x="1975146" y="1200858"/>
                </a:cubicBezTo>
                <a:cubicBezTo>
                  <a:pt x="1778482" y="1256672"/>
                  <a:pt x="1660277" y="1159240"/>
                  <a:pt x="1573421" y="1200858"/>
                </a:cubicBezTo>
                <a:cubicBezTo>
                  <a:pt x="1486565" y="1242476"/>
                  <a:pt x="1128936" y="1152916"/>
                  <a:pt x="937357" y="1200858"/>
                </a:cubicBezTo>
                <a:cubicBezTo>
                  <a:pt x="745778" y="1248800"/>
                  <a:pt x="758937" y="1173608"/>
                  <a:pt x="613746" y="1200858"/>
                </a:cubicBezTo>
                <a:cubicBezTo>
                  <a:pt x="468555" y="1228108"/>
                  <a:pt x="279604" y="1168151"/>
                  <a:pt x="0" y="1200858"/>
                </a:cubicBezTo>
                <a:cubicBezTo>
                  <a:pt x="-22261" y="1065956"/>
                  <a:pt x="20855" y="949427"/>
                  <a:pt x="0" y="824589"/>
                </a:cubicBezTo>
                <a:cubicBezTo>
                  <a:pt x="-20855" y="699751"/>
                  <a:pt x="23541" y="555976"/>
                  <a:pt x="0" y="400286"/>
                </a:cubicBezTo>
                <a:cubicBezTo>
                  <a:pt x="-23541" y="244596"/>
                  <a:pt x="42572" y="9371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F150E9-DBA8-40F5-A117-03409DA2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2888647"/>
            <a:ext cx="1457528" cy="128605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9B760DE-B93A-4126-BB67-94C560CD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8" y="887801"/>
            <a:ext cx="1457528" cy="128605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A347616-415F-4155-9238-6F368FEB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9" y="4956834"/>
            <a:ext cx="1267002" cy="13622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21A065-1D7B-4986-B707-C430F1991ED1}"/>
              </a:ext>
            </a:extLst>
          </p:cNvPr>
          <p:cNvSpPr txBox="1"/>
          <p:nvPr/>
        </p:nvSpPr>
        <p:spPr>
          <a:xfrm>
            <a:off x="2954312" y="1031353"/>
            <a:ext cx="7765569" cy="1115662"/>
          </a:xfrm>
          <a:custGeom>
            <a:avLst/>
            <a:gdLst>
              <a:gd name="connsiteX0" fmla="*/ 0 w 7765569"/>
              <a:gd name="connsiteY0" fmla="*/ 0 h 1115662"/>
              <a:gd name="connsiteX1" fmla="*/ 519696 w 7765569"/>
              <a:gd name="connsiteY1" fmla="*/ 0 h 1115662"/>
              <a:gd name="connsiteX2" fmla="*/ 884080 w 7765569"/>
              <a:gd name="connsiteY2" fmla="*/ 0 h 1115662"/>
              <a:gd name="connsiteX3" fmla="*/ 1636743 w 7765569"/>
              <a:gd name="connsiteY3" fmla="*/ 0 h 1115662"/>
              <a:gd name="connsiteX4" fmla="*/ 2156439 w 7765569"/>
              <a:gd name="connsiteY4" fmla="*/ 0 h 1115662"/>
              <a:gd name="connsiteX5" fmla="*/ 2676135 w 7765569"/>
              <a:gd name="connsiteY5" fmla="*/ 0 h 1115662"/>
              <a:gd name="connsiteX6" fmla="*/ 3428797 w 7765569"/>
              <a:gd name="connsiteY6" fmla="*/ 0 h 1115662"/>
              <a:gd name="connsiteX7" fmla="*/ 3870837 w 7765569"/>
              <a:gd name="connsiteY7" fmla="*/ 0 h 1115662"/>
              <a:gd name="connsiteX8" fmla="*/ 4623500 w 7765569"/>
              <a:gd name="connsiteY8" fmla="*/ 0 h 1115662"/>
              <a:gd name="connsiteX9" fmla="*/ 5376163 w 7765569"/>
              <a:gd name="connsiteY9" fmla="*/ 0 h 1115662"/>
              <a:gd name="connsiteX10" fmla="*/ 5973515 w 7765569"/>
              <a:gd name="connsiteY10" fmla="*/ 0 h 1115662"/>
              <a:gd name="connsiteX11" fmla="*/ 6726177 w 7765569"/>
              <a:gd name="connsiteY11" fmla="*/ 0 h 1115662"/>
              <a:gd name="connsiteX12" fmla="*/ 7245873 w 7765569"/>
              <a:gd name="connsiteY12" fmla="*/ 0 h 1115662"/>
              <a:gd name="connsiteX13" fmla="*/ 7765569 w 7765569"/>
              <a:gd name="connsiteY13" fmla="*/ 0 h 1115662"/>
              <a:gd name="connsiteX14" fmla="*/ 7765569 w 7765569"/>
              <a:gd name="connsiteY14" fmla="*/ 568988 h 1115662"/>
              <a:gd name="connsiteX15" fmla="*/ 7765569 w 7765569"/>
              <a:gd name="connsiteY15" fmla="*/ 1115662 h 1115662"/>
              <a:gd name="connsiteX16" fmla="*/ 7168218 w 7765569"/>
              <a:gd name="connsiteY16" fmla="*/ 1115662 h 1115662"/>
              <a:gd name="connsiteX17" fmla="*/ 6415555 w 7765569"/>
              <a:gd name="connsiteY17" fmla="*/ 1115662 h 1115662"/>
              <a:gd name="connsiteX18" fmla="*/ 5818203 w 7765569"/>
              <a:gd name="connsiteY18" fmla="*/ 1115662 h 1115662"/>
              <a:gd name="connsiteX19" fmla="*/ 5453819 w 7765569"/>
              <a:gd name="connsiteY19" fmla="*/ 1115662 h 1115662"/>
              <a:gd name="connsiteX20" fmla="*/ 5011779 w 7765569"/>
              <a:gd name="connsiteY20" fmla="*/ 1115662 h 1115662"/>
              <a:gd name="connsiteX21" fmla="*/ 4259116 w 7765569"/>
              <a:gd name="connsiteY21" fmla="*/ 1115662 h 1115662"/>
              <a:gd name="connsiteX22" fmla="*/ 3661764 w 7765569"/>
              <a:gd name="connsiteY22" fmla="*/ 1115662 h 1115662"/>
              <a:gd name="connsiteX23" fmla="*/ 3219724 w 7765569"/>
              <a:gd name="connsiteY23" fmla="*/ 1115662 h 1115662"/>
              <a:gd name="connsiteX24" fmla="*/ 2622373 w 7765569"/>
              <a:gd name="connsiteY24" fmla="*/ 1115662 h 1115662"/>
              <a:gd name="connsiteX25" fmla="*/ 2257989 w 7765569"/>
              <a:gd name="connsiteY25" fmla="*/ 1115662 h 1115662"/>
              <a:gd name="connsiteX26" fmla="*/ 1893604 w 7765569"/>
              <a:gd name="connsiteY26" fmla="*/ 1115662 h 1115662"/>
              <a:gd name="connsiteX27" fmla="*/ 1296253 w 7765569"/>
              <a:gd name="connsiteY27" fmla="*/ 1115662 h 1115662"/>
              <a:gd name="connsiteX28" fmla="*/ 854213 w 7765569"/>
              <a:gd name="connsiteY28" fmla="*/ 1115662 h 1115662"/>
              <a:gd name="connsiteX29" fmla="*/ 0 w 7765569"/>
              <a:gd name="connsiteY29" fmla="*/ 1115662 h 1115662"/>
              <a:gd name="connsiteX30" fmla="*/ 0 w 7765569"/>
              <a:gd name="connsiteY30" fmla="*/ 580144 h 1115662"/>
              <a:gd name="connsiteX31" fmla="*/ 0 w 7765569"/>
              <a:gd name="connsiteY31" fmla="*/ 0 h 111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65569" h="1115662" extrusionOk="0">
                <a:moveTo>
                  <a:pt x="0" y="0"/>
                </a:moveTo>
                <a:cubicBezTo>
                  <a:pt x="106455" y="-19326"/>
                  <a:pt x="262136" y="22301"/>
                  <a:pt x="519696" y="0"/>
                </a:cubicBezTo>
                <a:cubicBezTo>
                  <a:pt x="777256" y="-22301"/>
                  <a:pt x="787095" y="29772"/>
                  <a:pt x="884080" y="0"/>
                </a:cubicBezTo>
                <a:cubicBezTo>
                  <a:pt x="981065" y="-29772"/>
                  <a:pt x="1278289" y="28800"/>
                  <a:pt x="1636743" y="0"/>
                </a:cubicBezTo>
                <a:cubicBezTo>
                  <a:pt x="1995197" y="-28800"/>
                  <a:pt x="1962154" y="25651"/>
                  <a:pt x="2156439" y="0"/>
                </a:cubicBezTo>
                <a:cubicBezTo>
                  <a:pt x="2350724" y="-25651"/>
                  <a:pt x="2428707" y="16847"/>
                  <a:pt x="2676135" y="0"/>
                </a:cubicBezTo>
                <a:cubicBezTo>
                  <a:pt x="2923563" y="-16847"/>
                  <a:pt x="3218819" y="31182"/>
                  <a:pt x="3428797" y="0"/>
                </a:cubicBezTo>
                <a:cubicBezTo>
                  <a:pt x="3638775" y="-31182"/>
                  <a:pt x="3657986" y="46232"/>
                  <a:pt x="3870837" y="0"/>
                </a:cubicBezTo>
                <a:cubicBezTo>
                  <a:pt x="4083688" y="-46232"/>
                  <a:pt x="4382393" y="66572"/>
                  <a:pt x="4623500" y="0"/>
                </a:cubicBezTo>
                <a:cubicBezTo>
                  <a:pt x="4864607" y="-66572"/>
                  <a:pt x="5035159" y="55424"/>
                  <a:pt x="5376163" y="0"/>
                </a:cubicBezTo>
                <a:cubicBezTo>
                  <a:pt x="5717167" y="-55424"/>
                  <a:pt x="5780425" y="10585"/>
                  <a:pt x="5973515" y="0"/>
                </a:cubicBezTo>
                <a:cubicBezTo>
                  <a:pt x="6166605" y="-10585"/>
                  <a:pt x="6472999" y="28706"/>
                  <a:pt x="6726177" y="0"/>
                </a:cubicBezTo>
                <a:cubicBezTo>
                  <a:pt x="6979355" y="-28706"/>
                  <a:pt x="7034546" y="39460"/>
                  <a:pt x="7245873" y="0"/>
                </a:cubicBezTo>
                <a:cubicBezTo>
                  <a:pt x="7457200" y="-39460"/>
                  <a:pt x="7531039" y="58018"/>
                  <a:pt x="7765569" y="0"/>
                </a:cubicBezTo>
                <a:cubicBezTo>
                  <a:pt x="7779117" y="231043"/>
                  <a:pt x="7713572" y="294217"/>
                  <a:pt x="7765569" y="568988"/>
                </a:cubicBezTo>
                <a:cubicBezTo>
                  <a:pt x="7817566" y="843759"/>
                  <a:pt x="7737884" y="875134"/>
                  <a:pt x="7765569" y="1115662"/>
                </a:cubicBezTo>
                <a:cubicBezTo>
                  <a:pt x="7631783" y="1115756"/>
                  <a:pt x="7377780" y="1052213"/>
                  <a:pt x="7168218" y="1115662"/>
                </a:cubicBezTo>
                <a:cubicBezTo>
                  <a:pt x="6958656" y="1179111"/>
                  <a:pt x="6571385" y="1053098"/>
                  <a:pt x="6415555" y="1115662"/>
                </a:cubicBezTo>
                <a:cubicBezTo>
                  <a:pt x="6259725" y="1178226"/>
                  <a:pt x="6083601" y="1048925"/>
                  <a:pt x="5818203" y="1115662"/>
                </a:cubicBezTo>
                <a:cubicBezTo>
                  <a:pt x="5552805" y="1182399"/>
                  <a:pt x="5562226" y="1075287"/>
                  <a:pt x="5453819" y="1115662"/>
                </a:cubicBezTo>
                <a:cubicBezTo>
                  <a:pt x="5345412" y="1156037"/>
                  <a:pt x="5212313" y="1067113"/>
                  <a:pt x="5011779" y="1115662"/>
                </a:cubicBezTo>
                <a:cubicBezTo>
                  <a:pt x="4811245" y="1164211"/>
                  <a:pt x="4430252" y="1043108"/>
                  <a:pt x="4259116" y="1115662"/>
                </a:cubicBezTo>
                <a:cubicBezTo>
                  <a:pt x="4087980" y="1188216"/>
                  <a:pt x="3859040" y="1075789"/>
                  <a:pt x="3661764" y="1115662"/>
                </a:cubicBezTo>
                <a:cubicBezTo>
                  <a:pt x="3464488" y="1155535"/>
                  <a:pt x="3318689" y="1109850"/>
                  <a:pt x="3219724" y="1115662"/>
                </a:cubicBezTo>
                <a:cubicBezTo>
                  <a:pt x="3120759" y="1121474"/>
                  <a:pt x="2861664" y="1084319"/>
                  <a:pt x="2622373" y="1115662"/>
                </a:cubicBezTo>
                <a:cubicBezTo>
                  <a:pt x="2383082" y="1147005"/>
                  <a:pt x="2369777" y="1109577"/>
                  <a:pt x="2257989" y="1115662"/>
                </a:cubicBezTo>
                <a:cubicBezTo>
                  <a:pt x="2146201" y="1121747"/>
                  <a:pt x="2060340" y="1110737"/>
                  <a:pt x="1893604" y="1115662"/>
                </a:cubicBezTo>
                <a:cubicBezTo>
                  <a:pt x="1726869" y="1120587"/>
                  <a:pt x="1469690" y="1047349"/>
                  <a:pt x="1296253" y="1115662"/>
                </a:cubicBezTo>
                <a:cubicBezTo>
                  <a:pt x="1122816" y="1183975"/>
                  <a:pt x="1038558" y="1067918"/>
                  <a:pt x="854213" y="1115662"/>
                </a:cubicBezTo>
                <a:cubicBezTo>
                  <a:pt x="669868" y="1163406"/>
                  <a:pt x="274495" y="1073540"/>
                  <a:pt x="0" y="1115662"/>
                </a:cubicBezTo>
                <a:cubicBezTo>
                  <a:pt x="-20290" y="864050"/>
                  <a:pt x="29062" y="847625"/>
                  <a:pt x="0" y="580144"/>
                </a:cubicBezTo>
                <a:cubicBezTo>
                  <a:pt x="-29062" y="312663"/>
                  <a:pt x="68164" y="254337"/>
                  <a:pt x="0" y="0"/>
                </a:cubicBezTo>
                <a:close/>
              </a:path>
            </a:pathLst>
          </a:custGeom>
          <a:noFill/>
          <a:ln>
            <a:solidFill>
              <a:srgbClr val="CC006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936B1B1-E718-445F-B697-7B5F803BD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7C18DB32-37ED-491F-8F65-DCE66A6D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47DAE9C9-52B9-418B-B2E0-B0E59C7C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0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2A6E9-E67C-48FC-8902-2AC5B96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192" y="83127"/>
            <a:ext cx="9404351" cy="670367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56542BA-8418-405F-A404-457D9B217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243" y="649516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C93454-E7CA-4595-857A-B0C8C860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4" y="651784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036C897-0F1C-4623-9AEA-EDD98B84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57" y="65135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9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ther_x0020_initiatives_x0020_actions xmlns="4f16a79a-8118-4eaf-be5d-d28905bdc353">Archive</Other_x0020_initiatives_x0020_actions>
    <Other_x0020_initiatives_x0020_retention xmlns="4f16a79a-8118-4eaf-be5d-d28905bdc353">Termination of contractual relationship + 6 years</Other_x0020_initiatives_x0020_retention>
    <Other_x0020_initiatives_x0020_classification xmlns="4f16a79a-8118-4eaf-be5d-d28905bdc353">HE/FE sector collaboration</Other_x0020_initiatives_x0020_classification>
    <Folder xmlns="70e052a2-e816-4cac-85a5-c4bbbbb27793">Graduate attributes</Fol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initiatives" ma:contentTypeID="0x010100CEC3428EE0820B4C9315B7E80C58C09900EDD4307EC32E934DBA29A51A8D03E4FA" ma:contentTypeVersion="16" ma:contentTypeDescription="" ma:contentTypeScope="" ma:versionID="f694454a89578ded5c157bc311a244cf">
  <xsd:schema xmlns:xsd="http://www.w3.org/2001/XMLSchema" xmlns:xs="http://www.w3.org/2001/XMLSchema" xmlns:p="http://schemas.microsoft.com/office/2006/metadata/properties" xmlns:ns2="4f16a79a-8118-4eaf-be5d-d28905bdc353" xmlns:ns3="70e052a2-e816-4cac-85a5-c4bbbbb27793" targetNamespace="http://schemas.microsoft.com/office/2006/metadata/properties" ma:root="true" ma:fieldsID="8224b2a3f862bcf3f17b2dcc97ee132d" ns2:_="" ns3:_="">
    <xsd:import namespace="4f16a79a-8118-4eaf-be5d-d28905bdc353"/>
    <xsd:import namespace="70e052a2-e816-4cac-85a5-c4bbbbb27793"/>
    <xsd:element name="properties">
      <xsd:complexType>
        <xsd:sequence>
          <xsd:element name="documentManagement">
            <xsd:complexType>
              <xsd:all>
                <xsd:element ref="ns2:Other_x0020_initiatives_x0020_classification" minOccurs="0"/>
                <xsd:element ref="ns2:Other_x0020_initiatives_x0020_retention" minOccurs="0"/>
                <xsd:element ref="ns2:Other_x0020_initiatives_x0020_actions" minOccurs="0"/>
                <xsd:element ref="ns3:Folder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6a79a-8118-4eaf-be5d-d28905bdc353" elementFormDefault="qualified">
    <xsd:import namespace="http://schemas.microsoft.com/office/2006/documentManagement/types"/>
    <xsd:import namespace="http://schemas.microsoft.com/office/infopath/2007/PartnerControls"/>
    <xsd:element name="Other_x0020_initiatives_x0020_classification" ma:index="8" nillable="true" ma:displayName="Other initiatives classification" ma:default="HE/FE sector collaboration" ma:internalName="Other_x0020_initiatives_x0020_classification">
      <xsd:simpleType>
        <xsd:restriction base="dms:Text">
          <xsd:maxLength value="255"/>
        </xsd:restriction>
      </xsd:simpleType>
    </xsd:element>
    <xsd:element name="Other_x0020_initiatives_x0020_retention" ma:index="9" nillable="true" ma:displayName="Other initiatives retention" ma:default="Termination of contractual relationship + 6 years" ma:internalName="Other_x0020_initiatives_x0020_retention">
      <xsd:simpleType>
        <xsd:restriction base="dms:Text">
          <xsd:maxLength value="255"/>
        </xsd:restriction>
      </xsd:simpleType>
    </xsd:element>
    <xsd:element name="Other_x0020_initiatives_x0020_actions" ma:index="10" nillable="true" ma:displayName="Other initiatives actions" ma:default="Archive" ma:internalName="Other_x0020_initiatives_x0020_actions">
      <xsd:simpleType>
        <xsd:restriction base="dms:Text">
          <xsd:maxLength value="255"/>
        </xsd:restriction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052a2-e816-4cac-85a5-c4bbbbb27793" elementFormDefault="qualified">
    <xsd:import namespace="http://schemas.microsoft.com/office/2006/documentManagement/types"/>
    <xsd:import namespace="http://schemas.microsoft.com/office/infopath/2007/PartnerControls"/>
    <xsd:element name="Folder" ma:index="11" nillable="true" ma:displayName="LTA Document Category" ma:default="Uncategorised" ma:format="Dropdown" ma:internalName="Folder">
      <xsd:simpleType>
        <xsd:restriction base="dms:Choice">
          <xsd:enumeration value="Athena Swan"/>
          <xsd:enumeration value="Data analytics"/>
          <xsd:enumeration value="ELIR"/>
          <xsd:enumeration value="Enhancement themes"/>
          <xsd:enumeration value="Graduate attributes"/>
          <xsd:enumeration value="Open education"/>
          <xsd:enumeration value="REF2020"/>
          <xsd:enumeration value="Uncategorised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12F7EB-6335-43DF-A220-2E085E63CA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C6C8D7-9728-47E0-8C2E-E5CC4E500A4C}">
  <ds:schemaRefs>
    <ds:schemaRef ds:uri="http://www.w3.org/XML/1998/namespace"/>
    <ds:schemaRef ds:uri="http://purl.org/dc/terms/"/>
    <ds:schemaRef ds:uri="http://schemas.openxmlformats.org/package/2006/metadata/core-properties"/>
    <ds:schemaRef ds:uri="4f16a79a-8118-4eaf-be5d-d28905bdc353"/>
    <ds:schemaRef ds:uri="http://schemas.microsoft.com/office/2006/documentManagement/types"/>
    <ds:schemaRef ds:uri="http://purl.org/dc/elements/1.1/"/>
    <ds:schemaRef ds:uri="70e052a2-e816-4cac-85a5-c4bbbbb27793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5C1643-BBCA-4533-BA48-D60ECC81C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6a79a-8118-4eaf-be5d-d28905bdc353"/>
    <ds:schemaRef ds:uri="70e052a2-e816-4cac-85a5-c4bbbbb27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Attributes</dc:title>
  <dc:creator>Ann Tilbury</dc:creator>
  <cp:lastModifiedBy>Jane Steele</cp:lastModifiedBy>
  <cp:revision>6</cp:revision>
  <dcterms:created xsi:type="dcterms:W3CDTF">2020-02-04T15:06:45Z</dcterms:created>
  <dcterms:modified xsi:type="dcterms:W3CDTF">2021-10-13T14:32:17Z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0x010100CEC3428EE0820B4C9315B7E80C58C09900EDD4307EC32E934DBA29A51A8D03E4FA</vt:lpwstr>
  </property>
</Properties>
</file>