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yn Gray" initials="EG" lastIdx="1" clrIdx="0">
    <p:extLst>
      <p:ext uri="{19B8F6BF-5375-455C-9EA6-DF929625EA0E}">
        <p15:presenceInfo xmlns:p15="http://schemas.microsoft.com/office/powerpoint/2012/main" userId="S::EO01EG@uhi.ac.uk::390b1187-056a-4fa5-a08d-64dfecb12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FF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7C5F9E-9B96-3B44-FE5A-E20D96BB3DB8}" v="3" dt="2024-06-04T12:54:52.497"/>
    <p1510:client id="{B1246D32-ACE2-7BDC-1C7C-B9EEB029270C}" v="4" dt="2024-06-05T09:52:52.5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y Munro" userId="S::eo23jm@uhi.ac.uk::945d001f-f65c-48e1-84de-13920639abbb" providerId="AD" clId="Web-{0A7C5F9E-9B96-3B44-FE5A-E20D96BB3DB8}"/>
    <pc:docChg chg="modSld">
      <pc:chgData name="Jilly Munro" userId="S::eo23jm@uhi.ac.uk::945d001f-f65c-48e1-84de-13920639abbb" providerId="AD" clId="Web-{0A7C5F9E-9B96-3B44-FE5A-E20D96BB3DB8}" dt="2024-06-04T12:54:52.497" v="2" actId="1076"/>
      <pc:docMkLst>
        <pc:docMk/>
      </pc:docMkLst>
      <pc:sldChg chg="addSp delSp modSp">
        <pc:chgData name="Jilly Munro" userId="S::eo23jm@uhi.ac.uk::945d001f-f65c-48e1-84de-13920639abbb" providerId="AD" clId="Web-{0A7C5F9E-9B96-3B44-FE5A-E20D96BB3DB8}" dt="2024-06-04T12:54:52.497" v="2" actId="1076"/>
        <pc:sldMkLst>
          <pc:docMk/>
          <pc:sldMk cId="2376624571" sldId="266"/>
        </pc:sldMkLst>
        <pc:picChg chg="add mod">
          <ac:chgData name="Jilly Munro" userId="S::eo23jm@uhi.ac.uk::945d001f-f65c-48e1-84de-13920639abbb" providerId="AD" clId="Web-{0A7C5F9E-9B96-3B44-FE5A-E20D96BB3DB8}" dt="2024-06-04T12:54:52.497" v="2" actId="1076"/>
          <ac:picMkLst>
            <pc:docMk/>
            <pc:sldMk cId="2376624571" sldId="266"/>
            <ac:picMk id="3" creationId="{F9FC55CD-F2FD-DE6E-0BA6-635A0C9910FE}"/>
          </ac:picMkLst>
        </pc:picChg>
        <pc:picChg chg="del">
          <ac:chgData name="Jilly Munro" userId="S::eo23jm@uhi.ac.uk::945d001f-f65c-48e1-84de-13920639abbb" providerId="AD" clId="Web-{0A7C5F9E-9B96-3B44-FE5A-E20D96BB3DB8}" dt="2024-06-04T12:54:46.888" v="0"/>
          <ac:picMkLst>
            <pc:docMk/>
            <pc:sldMk cId="2376624571" sldId="266"/>
            <ac:picMk id="49" creationId="{5E8753BF-75B5-43B6-9874-BEBFF4DC5B1E}"/>
          </ac:picMkLst>
        </pc:picChg>
      </pc:sldChg>
    </pc:docChg>
  </pc:docChgLst>
  <pc:docChgLst>
    <pc:chgData name="Jilly Munro" userId="S::eo23jm@uhi.ac.uk::945d001f-f65c-48e1-84de-13920639abbb" providerId="AD" clId="Web-{B1246D32-ACE2-7BDC-1C7C-B9EEB029270C}"/>
    <pc:docChg chg="modSld">
      <pc:chgData name="Jilly Munro" userId="S::eo23jm@uhi.ac.uk::945d001f-f65c-48e1-84de-13920639abbb" providerId="AD" clId="Web-{B1246D32-ACE2-7BDC-1C7C-B9EEB029270C}" dt="2024-06-05T09:52:50.037" v="0" actId="20577"/>
      <pc:docMkLst>
        <pc:docMk/>
      </pc:docMkLst>
      <pc:sldChg chg="modSp">
        <pc:chgData name="Jilly Munro" userId="S::eo23jm@uhi.ac.uk::945d001f-f65c-48e1-84de-13920639abbb" providerId="AD" clId="Web-{B1246D32-ACE2-7BDC-1C7C-B9EEB029270C}" dt="2024-06-05T09:52:50.037" v="0" actId="20577"/>
        <pc:sldMkLst>
          <pc:docMk/>
          <pc:sldMk cId="2376624571" sldId="266"/>
        </pc:sldMkLst>
        <pc:spChg chg="mod">
          <ac:chgData name="Jilly Munro" userId="S::eo23jm@uhi.ac.uk::945d001f-f65c-48e1-84de-13920639abbb" providerId="AD" clId="Web-{B1246D32-ACE2-7BDC-1C7C-B9EEB029270C}" dt="2024-06-05T09:52:50.037" v="0" actId="20577"/>
          <ac:spMkLst>
            <pc:docMk/>
            <pc:sldMk cId="2376624571" sldId="266"/>
            <ac:spMk id="6" creationId="{AFFC6629-3BEF-4E7B-ACEB-54365FC3D925}"/>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11.774"/>
    </inkml:context>
    <inkml:brush xml:id="br0">
      <inkml:brushProperty name="width" value="0.05" units="cm"/>
      <inkml:brushProperty name="height" value="0.05" units="cm"/>
      <inkml:brushProperty name="color" value="#33CCFF"/>
    </inkml:brush>
  </inkml:definitions>
  <inkml:trace contextRef="#ctx0" brushRef="#br0">0 43 24575,'20'1'0,"0"1"0,0 1 0,31 10 0,-8-3 0,-3 1 0,0 2 0,0 2 0,40 21 0,-16-8 0,-47-21 0,1-1 0,21 3 0,10 4 0,-24-7 0,0-1 0,0-1 0,0-2 0,50-1 0,-44-1 0,1 1 0,48 9 0,-42-5 0,-30-4 0,1 0 0,0 0 0,-1 1 0,0 0 0,1 0 0,-1 1 0,0 0 0,0 0 0,-1 1 0,9 5 0,-4 0 0,1 0 0,0-1 0,1 0 0,0-1 0,0-1 0,1 0 0,0-1 0,-1-1 0,2 0 0,-1-1 0,0 0 0,1-1 0,27-1 0,49-3 0,63 3 0,-135 2 0,34 9 0,-36-8 0,1 1 0,24 1 0,15-3 0,96-6 0,-135-1 0,-1-1 0,-1 0 0,1-1 0,-1-1 0,0-1 0,27-16 0,-44 24 0,56-34 0,-40 23 0,0 0 0,1 2 0,1 0 0,20-7 0,101-38 0,-102 38 0,-17 6 0,1-1 0,-2 0 0,22-18 0,8-4 0,-41 29 0,1-1 0,-1 2 0,1-1 0,12-2 0,-14 4 0,0 0 0,-1 0 0,1 0 0,-1-1 0,0 0 0,0 0 0,0-1 0,0 1 0,7-7 0,-6 2 0,-8 6 0,-15 11 0,-27 20 0,5-3 0,23-17 0,1 1 0,0 1 0,-17 16 0,24-21 0,0 1 0,0-2 0,0 1 0,0-1 0,-1 0 0,0 0 0,0-1 0,-10 4 0,-6 0 0,-39 9 0,9-4 0,18-5 0,1-3 0,-1 0 0,-1-3 0,-70-3 0,39-1 0,-476 2 0,362 15 0,20 0 0,-237-14 0,185-3 0,197 2 0,0-2 0,0 0 0,0 0 0,1-2 0,0 0 0,-18-7 0,24 7 0,1 0 0,0 0 0,0-1 0,0 0 0,0 0 0,1-1 0,0 0 0,0-1 0,1 1 0,-1-2 0,-7-10 0,14 18 0,0-1 0,1 0 0,-1 0 0,1 1 0,-1-1 0,0 0 0,1 0 0,-1 0 0,1 0 0,0 0 0,-1 0 0,1 0 0,0 0 0,0 0 0,-1 0 0,1 0 0,0 0 0,0 0 0,0 0 0,0 0 0,0 0 0,0 0 0,1 0 0,-1 0 0,0 0 0,1 0 0,-1 0 0,0 0 0,1 0 0,0-1 0,0 2 0,0-1 0,0 0 0,0 1 0,1-1 0,-1 1 0,0 0 0,0-1 0,1 1 0,-1 0 0,0 0 0,0-1 0,1 1 0,-1 0 0,0 1 0,0-1 0,1 0 0,-1 0 0,0 0 0,1 1 0,-1-1 0,0 0 0,0 1 0,0 0 0,2 0 0,70 37 0,-53-27 0,0 0 0,1-1 0,0-2 0,34 11 0,-15-13 0,0-2 0,1-1 0,-1-2 0,43-5 0,4 1 0,-40 2 0,75 2 0,-113 1 0,0 0 0,0 0 0,-1 1 0,1 0 0,-1 0 0,10 6 0,22 8 0,-18-10 0,0-2 0,1-1 0,-1-1 0,25 1 0,92-5 0,-69-1 0,584 1 0,-1434 1 0,706 3 0,-86 13 0,150-14 0,0-1 0,0-1 0,0 0 0,0 0 0,0-1 0,0 0 0,0-1 0,1 0 0,-1-1 0,0 1 0,1-2 0,-15-7 0,5 5 0,0 0 0,0 1 0,0 1 0,-1 1 0,1 0 0,-39 1 0,522 2 0,92 3 0,-506-1 0,83 14 0,-116-11 0,-17-5 0,0 0 0,0 0 0,0 0 0,0 0 0,0 0 0,0 0 0,0 0 0,1 0 0,-1 0 0,0 1 0,0-1 0,0 0 0,0 0 0,0 0 0,0 0 0,0 0 0,0 0 0,0 0 0,0 0 0,0 0 0,0 0 0,0 0 0,0 1 0,0-1 0,0 0 0,0 0 0,0 0 0,0 0 0,0 0 0,0 0 0,0 0 0,0 0 0,0 1 0,0-1 0,0 0 0,0 0 0,0 0 0,0 0 0,0 0 0,0 0 0,0 0 0,0 0 0,0 0 0,0 1 0,0-1 0,0 0 0,0 0 0,0 0 0,0 0 0,0 0 0,0 0 0,-1 0 0,1 0 0,0 0 0,0 0 0,0 0 0,0 0 0,0 0 0,0 0 0,0 0 0,-27 8 0,17-6 0,-75 17 0,-1-4 0,-127 6 0,-164-22 0,-48 2 0,424-1 0,-12 0 0,1 1 0,-1 0 0,1 0 0,0 1 0,-12 4 0,21-2 0,9 0 0,10 0 0,55 3 0,135-4 0,-116-5 0,678 1 0,-813 4 0,-64 10 0,-42 3 0,-258-15 0,230-3 0,338 4 0,197-4 0,-178-13 0,20 0 0,-148 12 0,-1-2 0,55-14 0,-96 17 0,-1-1 0,1 0 0,-1-1 0,0 0 0,0 0 0,0 0 0,0-1 0,-1 0 0,0 0 0,0-1 0,0 0 0,5-6 0,-3 2 0,2 1 0,-1 1 0,21-15 0,-6 10 0,1 2 0,0 0 0,1 2 0,-1 1 0,2 1 0,-1 1 0,42-4 0,-244 10 0,100 8 0,-1 3 0,-121 35 0,173-40 0,-17 2 0,1-2 0,-1-2 0,-77-2 0,0 0 0,94 3 0,25-5 0,0 0 0,0 0 0,0 0 0,0 0 0,1 0 0,-1 0 0,0 0 0,0 0 0,0 0 0,0 0 0,0 0 0,1 0 0,-1 0 0,0 0 0,0 0 0,0 0 0,0 1 0,0-1 0,0 0 0,0 0 0,0 0 0,1 0 0,-1 0 0,0 0 0,0 0 0,0 1 0,0-1 0,0 0 0,0 0 0,0 0 0,0 0 0,0 0 0,0 1 0,0-1 0,0 0 0,0 0 0,0 0 0,0 0 0,0 0 0,0 1 0,0-1 0,0 0 0,0 0 0,0 0 0,0 0 0,0 0 0,0 0 0,0 1 0,-1-1 0,1 0 0,0 0 0,0 0 0,0 0 0,0 0 0,0 0 0,0 0 0,0 0 0,0 1 0,-1-1 0,1 0 0,0 0 0,0 0 0,0 0 0,0 0 0,12 4 0,1-1 0,1 0 0,-1-1 0,0-1 0,1 0 0,14-1 0,3 1 0,388 3 0,-308-4 0,-102 0 0,1 0 0,-1 0 0,0-1 0,1 0 0,-1-1 0,0 0 0,0 0 0,0-1 0,12-6 0,-21 9 0,0 0 0,0 0 0,0 0 0,0 0 0,0 0 0,1 0 0,-1 0 0,0 0 0,0-1 0,0 1 0,0 0 0,0 0 0,0 0 0,0 0 0,0 0 0,0 0 0,0-1 0,0 1 0,0 0 0,0 0 0,1 0 0,-1 0 0,0 0 0,0-1 0,0 1 0,0 0 0,0 0 0,0 0 0,-1 0 0,1 0 0,0-1 0,0 1 0,0 0 0,0 0 0,0 0 0,0 0 0,0 0 0,0-1 0,0 1 0,0 0 0,0 0 0,0 0 0,-1 0 0,1 0 0,0 0 0,0 0 0,0 0 0,0-1 0,0 1 0,0 0 0,-1 0 0,1 0 0,0 0 0,0 0 0,0 0 0,0 0 0,0 0 0,-1 0 0,1 0 0,0 0 0,0 0 0,0 0 0,0 0 0,-1 0 0,-11-3 0,-2 2 0,0 0 0,-1 2 0,1-1 0,-17 4 0,-59 13 0,86-16 0,-52 15 0,40-10 0,-1-1 0,-33 5 0,4-5 0,-327 22 0,103-28 0,1133 1 0,-936-1 0,28-1 0,0 2 0,-1 2 0,2 2 0,-53 11 0,31 1 0,-124 15 0,113-23 0,-287 12 0,706-22 0,-217-8 0,-108 7 0,-1 0 0,1-1 0,-1-1 0,0 0 0,20-11 0,-22 9 0,0 0 0,1 0 0,-1 2 0,1 0 0,0 0 0,1 2 0,-1 0 0,1 0 0,-1 2 0,1 0 0,24 1 0,-39 0 0,-1 0 0,1 0 0,-1 0 0,1 0 0,-1 0 0,1 0 0,-1 0 0,1 0 0,0 1 0,-1-1 0,1 0 0,-1 0 0,1 0 0,-1 1 0,1-1 0,-1 0 0,1 1 0,-1-1 0,0 0 0,1 1 0,-1-1 0,1 1 0,-1-1 0,0 0 0,1 1 0,-1 0 0,0 0 0,0 0 0,0-1 0,0 1 0,0 0 0,-1-1 0,1 1 0,0 0 0,0-1 0,-1 1 0,1-1 0,-1 1 0,1-1 0,0 1 0,-1 0 0,1-1 0,-1 0 0,-1 2 0,-28 18 0,8-10 0,-1-1 0,0-1 0,0-1 0,-1-1 0,1-1 0,-40 3 0,-150-3 0,165-5 0,-107-1 0,149 2 0,1-1 0,-1 1 0,1 1 0,-1-1 0,1 1 0,0 0 0,-7 3 0,11-5 0,0 1 0,1-1 0,-1 0 0,0 1 0,0-1 0,0 1 0,0 0 0,0-1 0,1 1 0,-1 0 0,0-1 0,0 1 0,1 0 0,-1 0 0,1 0 0,-1-1 0,1 1 0,-1 0 0,1 0 0,-1 0 0,1 0 0,0 0 0,0 0 0,-1 0 0,1 0 0,0 0 0,0 0 0,0 0 0,0 0 0,0 0 0,0 0 0,0 0 0,0 0 0,1 0 0,-1 0 0,0 0 0,1 0 0,-1 0 0,1 0 0,-1 0 0,1 0 0,-1 0 0,1-1 0,-1 1 0,1 0 0,0 0 0,0 0 0,5 4 0,-1 1 0,1-2 0,0 1 0,0-1 0,1 0 0,-1 0 0,1 0 0,0-1 0,10 3 0,70 18 0,-83-23 0,66 12 0,1-3 0,0-3 0,0-3 0,102-8 0,-160 3 0,0 0 0,-1-1 0,22-7 0,-23 3 0,-16 1 0,-20-1 0,-285 1 0,195 7 0,75-1 0,1-2 0,-1-1 0,-71-15 0,110 17 0,0 0 0,0 0 0,0 0 0,0 0 0,1 0 0,-1 0 0,0-1 0,0 1 0,0 0 0,0-1 0,0 1 0,1-1 0,-1 1 0,0-1 0,0 1 0,1-1 0,-1 0 0,-1 0 0,4 0 0,-1 1 0,1-1 0,-1 0 0,0 1 0,1 0 0,-1-1 0,1 1 0,-1 0 0,1 0 0,-1-1 0,1 1 0,1 1 0,241-2 0,-143 4 0,117-13 0,-187 7 0,-1-1 0,0-2 0,0-1 0,-1-1 0,33-14 0,-57 19 0,0 0 0,0 0 0,-1 0 0,1-1 0,-1 1 0,1-1 0,3-5 0,-7 8 0,0 0 0,0 0 0,0 0 0,0 0 0,-1 0 0,1 0 0,0 0 0,0 0 0,-1-1 0,1 1 0,-1 0 0,1 0 0,-1-1 0,0 1 0,1 0 0,-1 0 0,0-1 0,0 1 0,0 0 0,0-1 0,0 1 0,0 0 0,-1-1 0,1 1 0,0 0 0,0-1 0,-1 1 0,1 0 0,-1 0 0,1 0 0,-1-1 0,0 1 0,0 0 0,0-1 0,-1 1 0,1 0 0,0 0 0,0 1 0,0-1 0,-1 1 0,1-1 0,0 1 0,0-1 0,-1 1 0,1 0 0,0 0 0,-1 0 0,1 0 0,0 0 0,-1 0 0,1 0 0,-1 0 0,1 0 0,0 0 0,-1 1 0,1-1 0,0 1 0,0-1 0,-3 2 0,-34 18 0,30-15 0,-9 4 0,0-2 0,0 0 0,-1 0 0,0-2 0,0 0 0,0-1 0,-34 3 0,-9-4 0,-64-5 0,44-1 0,69 3 0,-26-1 0,35 1 0,4 0 0,24 0 0,413 18 0,-403-13 0,-35-5 0,0 0 0,0 0 0,0 0 0,0 0 0,0 0 0,0 1 0,0-1 0,0 0 0,0 0 0,0 0 0,0 0 0,0 0 0,0 0 0,0 0 0,0 0 0,0 0 0,0 0 0,0 0 0,0 0 0,0 0 0,0 0 0,0 1 0,0-1 0,0 0 0,0 0 0,0 0 0,0 0 0,0 0 0,0 0 0,0 0 0,0 0 0,0 0 0,0 0 0,0 0 0,0 0 0,0 0 0,0 0 0,0 0 0,0 0 0,0 1 0,-13 1 0,-21 0 0,-294-1 0,144-2 0,177 1 0,-1 0 0,1 0 0,-1 1 0,1 0 0,-9 2 0,16-3 0,0 0 0,-1 1 0,1-1 0,-1 0 0,1 0 0,0 0 0,-1 0 0,1 0 0,0 0 0,-1 1 0,1-1 0,0 0 0,-1 0 0,1 1 0,0-1 0,-1 0 0,1 0 0,0 1 0,0-1 0,-1 0 0,1 1 0,0-1 0,0 0 0,0 1 0,-1 0 0,8 5 0,17 0 0,60 2 0,155-7 0,-139-3 0,-112 2 0,0 1 0,0 0 0,0 1 0,1 0 0,-1 0 0,1 2 0,-1-1 0,-10 6 0,-6 7 0,17-9 0,0 0 0,-1-1 0,0 0 0,0-1 0,0 0 0,-24 5 0,11-8 0,-29 1 0,39-4 0,0 1 0,0 1 0,1 1 0,-1 0 0,1 1 0,-20 6 0,34-9 0,0 0 0,-1 0 0,1 0 0,0 0 0,0 0 0,-1 0 0,1 0 0,0 0 0,0 0 0,0 0 0,-1 0 0,1 0 0,0 1 0,0-1 0,-1 0 0,1 0 0,0 0 0,0 0 0,0 1 0,0-1 0,-1 0 0,1 0 0,0 0 0,0 1 0,0-1 0,0 0 0,0 0 0,0 0 0,0 1 0,-1-1 0,1 0 0,0 0 0,0 1 0,0-1 0,0 1 0,9 3 0,14 0 0,252 0 0,-160-6 0,-104 2 0,-6 1 0,0-1 0,1 0 0,-1 0 0,0 0 0,0 0 0,0-1 0,-1 0 0,1 0 0,0-1 0,0 1 0,0-1 0,6-3 0,-9 0 0,-8 4 0,-10 3 0,-49 9 0,34-7 0,-32 9 0,37-7 0,0-2 0,0 0 0,-49-1 0,3 0 0,69-3 0,-1 0 0,1 0 0,-1 1 0,1 0 0,-1-1 0,1 1 0,-1 0 0,1 1 0,0-1 0,-4 3 0,7-4 0,0 0 0,-1 0 0,1 0 0,0 0 0,0 0 0,0 0 0,0 1 0,0-1 0,0 0 0,0 0 0,0 0 0,-1 0 0,1 0 0,0 0 0,0 1 0,0-1 0,0 0 0,0 0 0,0 0 0,0 0 0,0 0 0,0 1 0,0-1 0,0 0 0,0 0 0,0 0 0,0 0 0,0 0 0,0 1 0,0-1 0,0 0 0,0 0 0,0 0 0,0 0 0,0 0 0,0 1 0,1-1 0,-1 0 0,0 0 0,0 0 0,0 0 0,0 0 0,0 0 0,0 1 0,1-1 0,9 4 0,11 1 0,18-2 0,64-4 0,-72-1 0,1 2 0,-1 1 0,46 7 0,-56-2 0,-21-6 0,0 0 0,1 0 0,-1 0 0,0 0 0,0 1 0,0-1 0,0 0 0,0 0 0,0 0 0,1 0 0,-1 0 0,0 0 0,0 0 0,0 0 0,0 0 0,0 0 0,0 0 0,0 1 0,0-1 0,0 0 0,1 0 0,-1 0 0,0 0 0,0 0 0,0 0 0,0 0 0,0 1 0,0-1 0,0 0 0,0 0 0,0 0 0,0 0 0,0 0 0,0 1 0,0-1 0,0 0 0,0 0 0,0 0 0,0 0 0,0 0 0,0 0 0,0 1 0,0-1 0,0 0 0,0 0 0,-1 0 0,1 0 0,0 0 0,0 0 0,0 0 0,0 1 0,0-1 0,0 0 0,0 0 0,0 0 0,-12 5 0,-12 0 0,-52-2 0,62-2 0,47-1 0,53-1 0,-109 1 0,0 1 0,0 1 0,-29 7 0,-65 7 0,112-15 0,23-1 0,13 1 0,48-6 0,-46-2-1365,-5 1-5461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36.848"/>
    </inkml:context>
    <inkml:brush xml:id="br0">
      <inkml:brushProperty name="width" value="0.05" units="cm"/>
      <inkml:brushProperty name="height" value="0.05" units="cm"/>
      <inkml:brushProperty name="color" value="#33CCFF"/>
    </inkml:brush>
  </inkml:definitions>
  <inkml:trace contextRef="#ctx0" brushRef="#br0">0 0 24575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0.904"/>
    </inkml:context>
    <inkml:brush xml:id="br0">
      <inkml:brushProperty name="width" value="0.05" units="cm"/>
      <inkml:brushProperty name="height" value="0.05" units="cm"/>
      <inkml:brushProperty name="color" value="#33CCFF"/>
    </inkml:brush>
  </inkml:definitions>
  <inkml:trace contextRef="#ctx0" brushRef="#br0">0 1 24575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1.354"/>
    </inkml:context>
    <inkml:brush xml:id="br0">
      <inkml:brushProperty name="width" value="0.05" units="cm"/>
      <inkml:brushProperty name="height" value="0.05" units="cm"/>
      <inkml:brushProperty name="color" value="#33CCFF"/>
    </inkml:brush>
  </inkml:definitions>
  <inkml:trace contextRef="#ctx0" brushRef="#br0">1 1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09:51:41.697"/>
    </inkml:context>
    <inkml:brush xml:id="br0">
      <inkml:brushProperty name="width" value="0.05" units="cm"/>
      <inkml:brushProperty name="height" value="0.05" units="cm"/>
      <inkml:brushProperty name="color" value="#33CCFF"/>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C647C7-0248-4F1B-A9C4-92C2D68ED902}" type="datetimeFigureOut">
              <a:rPr lang="en-IE" smtClean="0"/>
              <a:t>05/06/2024</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907CE-53FC-4C3F-8D4B-7B90A79A5A24}" type="slidenum">
              <a:rPr lang="en-IE" smtClean="0"/>
              <a:t>‹#›</a:t>
            </a:fld>
            <a:endParaRPr lang="en-IE" dirty="0"/>
          </a:p>
        </p:txBody>
      </p:sp>
    </p:spTree>
    <p:extLst>
      <p:ext uri="{BB962C8B-B14F-4D97-AF65-F5344CB8AC3E}">
        <p14:creationId xmlns:p14="http://schemas.microsoft.com/office/powerpoint/2010/main" val="3849748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86BBF-4B85-4D71-9748-6E4DC1EF9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3B0C617-96B3-4E6C-8260-752541C59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AD8A95C-0FFC-498B-93C5-AC59EE1A3325}"/>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AC3DE98C-343C-4EE7-8121-50B346A416E8}"/>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CBBBD84A-E3BA-41E3-8850-5745BEA4DE1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80173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8359-5480-4808-814A-04DBB8CA146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2B3CACFC-39C2-4DAA-93F1-6E69FBFB44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2C9C744-4FB7-406F-8D46-600FA7DF0544}"/>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DF0F7AAD-5925-4D7D-9477-FE0802960302}"/>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5E07D35C-CEFA-44E5-B2CB-EC7C51DC3D97}"/>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51489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4CA523-B075-45AB-87DA-83CB965ACA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9A5DB4D1-55A4-44FE-97EE-0B45614DD7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78FD859-472D-4B06-98BC-0020D3A23CF5}"/>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B068BDF4-0311-415A-AF96-5288C5CAEACF}"/>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31752A0C-763B-48A5-8097-842B203E709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273670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F1BC-ADAB-49FE-89C0-A997F53D5D4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DF8B36A-7689-485A-BD36-2620AA864A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55C65D4-998F-4DA5-ACD0-2434A158E286}"/>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E77A4628-982E-4922-87B3-7BD995E649A6}"/>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B92E3986-732D-4316-A604-7E023DF231A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402625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9A473-EA6B-4A2B-908D-8780D753E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1964F70-AF78-4703-AF50-A09826C43B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2CC7EA-4856-451D-89E5-D4051B4FB0DC}"/>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3365A90D-CF07-47EA-82FB-8550E7F9EE31}"/>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4A19716F-E4CB-4C4B-BDE5-A5FB6347C8B5}"/>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54244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0019-08FF-4078-971E-8EFFCD50783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C392D95-A994-4C68-9B9D-2AAC09F4A4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5DD42780-1F62-466B-BBA8-336BEC9122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931C6CC-AC27-4639-8956-CC796A53998A}"/>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1592DA44-87D5-4510-81E9-7D06727BD4F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120A70DA-13D1-40E6-822E-1CA62A66DEF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76171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2EED7-C306-4165-940C-C5D6EAE506F0}"/>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C9435A8-F9A4-4808-920F-26224B217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C3454C-C6F0-464A-AB82-E27400382A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B35F0E4-7443-4898-9613-9136BF73A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31CA7A-14CB-4FC5-BFAD-E6E0F137F9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01BF4B5-6110-459A-8E93-972FED1F9491}"/>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8" name="Footer Placeholder 7">
            <a:extLst>
              <a:ext uri="{FF2B5EF4-FFF2-40B4-BE49-F238E27FC236}">
                <a16:creationId xmlns:a16="http://schemas.microsoft.com/office/drawing/2014/main" id="{77D24E01-0596-4FB8-81F5-2F6A83A2252B}"/>
              </a:ext>
            </a:extLst>
          </p:cNvPr>
          <p:cNvSpPr>
            <a:spLocks noGrp="1"/>
          </p:cNvSpPr>
          <p:nvPr>
            <p:ph type="ftr" sz="quarter" idx="11"/>
          </p:nvPr>
        </p:nvSpPr>
        <p:spPr/>
        <p:txBody>
          <a:bodyPr/>
          <a:lstStyle/>
          <a:p>
            <a:endParaRPr lang="en-IE" dirty="0"/>
          </a:p>
        </p:txBody>
      </p:sp>
      <p:sp>
        <p:nvSpPr>
          <p:cNvPr id="9" name="Slide Number Placeholder 8">
            <a:extLst>
              <a:ext uri="{FF2B5EF4-FFF2-40B4-BE49-F238E27FC236}">
                <a16:creationId xmlns:a16="http://schemas.microsoft.com/office/drawing/2014/main" id="{55015803-B3C9-400F-B010-04D0EF85452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89119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CAB4-1B79-4A48-8D19-72C229342A1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1279D2A-6C6A-4377-8E8C-20D14418330A}"/>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4" name="Footer Placeholder 3">
            <a:extLst>
              <a:ext uri="{FF2B5EF4-FFF2-40B4-BE49-F238E27FC236}">
                <a16:creationId xmlns:a16="http://schemas.microsoft.com/office/drawing/2014/main" id="{DBA23845-8A06-4441-84EC-2FA85D34A805}"/>
              </a:ext>
            </a:extLst>
          </p:cNvPr>
          <p:cNvSpPr>
            <a:spLocks noGrp="1"/>
          </p:cNvSpPr>
          <p:nvPr>
            <p:ph type="ftr" sz="quarter" idx="11"/>
          </p:nvPr>
        </p:nvSpPr>
        <p:spPr/>
        <p:txBody>
          <a:bodyPr/>
          <a:lstStyle/>
          <a:p>
            <a:endParaRPr lang="en-IE" dirty="0"/>
          </a:p>
        </p:txBody>
      </p:sp>
      <p:sp>
        <p:nvSpPr>
          <p:cNvPr id="5" name="Slide Number Placeholder 4">
            <a:extLst>
              <a:ext uri="{FF2B5EF4-FFF2-40B4-BE49-F238E27FC236}">
                <a16:creationId xmlns:a16="http://schemas.microsoft.com/office/drawing/2014/main" id="{074F1E66-9590-416B-9228-0B31A6D246EF}"/>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4307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6882B3-ADFC-42E7-942E-6159EA3DB2D7}"/>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3" name="Footer Placeholder 2">
            <a:extLst>
              <a:ext uri="{FF2B5EF4-FFF2-40B4-BE49-F238E27FC236}">
                <a16:creationId xmlns:a16="http://schemas.microsoft.com/office/drawing/2014/main" id="{9A7D113C-793F-463C-99E6-2DFF96898541}"/>
              </a:ext>
            </a:extLst>
          </p:cNvPr>
          <p:cNvSpPr>
            <a:spLocks noGrp="1"/>
          </p:cNvSpPr>
          <p:nvPr>
            <p:ph type="ftr" sz="quarter" idx="11"/>
          </p:nvPr>
        </p:nvSpPr>
        <p:spPr/>
        <p:txBody>
          <a:bodyPr/>
          <a:lstStyle/>
          <a:p>
            <a:endParaRPr lang="en-IE" dirty="0"/>
          </a:p>
        </p:txBody>
      </p:sp>
      <p:sp>
        <p:nvSpPr>
          <p:cNvPr id="4" name="Slide Number Placeholder 3">
            <a:extLst>
              <a:ext uri="{FF2B5EF4-FFF2-40B4-BE49-F238E27FC236}">
                <a16:creationId xmlns:a16="http://schemas.microsoft.com/office/drawing/2014/main" id="{CEB3C563-7CA2-4B31-A47D-FAC89060393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4025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58E03-FF46-4E3D-86D6-DFF206E7B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3DE7216E-6BE0-438C-B6DE-BD298C2E3A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F767709-0493-4148-95EE-E47DA59D9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C7889F-A34D-4D69-B50C-BE6994210284}"/>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6FF1C5ED-171A-439A-BA9E-6A52D92AA5A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8EDC94D-44F2-429E-92B3-2A8BDFBC465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37689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C280-5BF1-4A93-B0DE-663290E4E5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38EDA1B0-C83B-4250-949E-7CCBD5542A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a:extLst>
              <a:ext uri="{FF2B5EF4-FFF2-40B4-BE49-F238E27FC236}">
                <a16:creationId xmlns:a16="http://schemas.microsoft.com/office/drawing/2014/main" id="{BCBAF7AA-5865-41B1-AFD8-15051AE0F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264C6-89C4-484D-B4A8-9A4462C0CA9C}"/>
              </a:ext>
            </a:extLst>
          </p:cNvPr>
          <p:cNvSpPr>
            <a:spLocks noGrp="1"/>
          </p:cNvSpPr>
          <p:nvPr>
            <p:ph type="dt" sz="half" idx="10"/>
          </p:nvPr>
        </p:nvSpPr>
        <p:spPr/>
        <p:txBody>
          <a:bodyPr/>
          <a:lstStyle/>
          <a:p>
            <a:fld id="{9D4DF221-CB2E-4F94-AE13-4CC950482E9D}" type="datetimeFigureOut">
              <a:rPr lang="en-IE" smtClean="0"/>
              <a:t>05/06/2024</a:t>
            </a:fld>
            <a:endParaRPr lang="en-IE" dirty="0"/>
          </a:p>
        </p:txBody>
      </p:sp>
      <p:sp>
        <p:nvSpPr>
          <p:cNvPr id="6" name="Footer Placeholder 5">
            <a:extLst>
              <a:ext uri="{FF2B5EF4-FFF2-40B4-BE49-F238E27FC236}">
                <a16:creationId xmlns:a16="http://schemas.microsoft.com/office/drawing/2014/main" id="{C921B0A2-FEA6-401F-9284-37A364BE3FFB}"/>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FF114EB-CDB4-46CD-9D6C-45C99681FC18}"/>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6523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762E8D-F680-46EE-9A8E-4B09C1898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B7D00CB-6660-45FD-9A12-EEED300FF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47F7CF5-D1E8-4425-8656-F4FC85F38D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DF221-CB2E-4F94-AE13-4CC950482E9D}" type="datetimeFigureOut">
              <a:rPr lang="en-IE" smtClean="0"/>
              <a:t>05/06/2024</a:t>
            </a:fld>
            <a:endParaRPr lang="en-IE" dirty="0"/>
          </a:p>
        </p:txBody>
      </p:sp>
      <p:sp>
        <p:nvSpPr>
          <p:cNvPr id="5" name="Footer Placeholder 4">
            <a:extLst>
              <a:ext uri="{FF2B5EF4-FFF2-40B4-BE49-F238E27FC236}">
                <a16:creationId xmlns:a16="http://schemas.microsoft.com/office/drawing/2014/main" id="{5133C4F9-74A1-4322-A0DB-34BCD6A0D4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a:extLst>
              <a:ext uri="{FF2B5EF4-FFF2-40B4-BE49-F238E27FC236}">
                <a16:creationId xmlns:a16="http://schemas.microsoft.com/office/drawing/2014/main" id="{B5FCF4EA-9635-4214-B027-263D9920F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F267C-97F2-4B8C-944C-1AAB29AD41ED}" type="slidenum">
              <a:rPr lang="en-IE" smtClean="0"/>
              <a:t>‹#›</a:t>
            </a:fld>
            <a:endParaRPr lang="en-IE" dirty="0"/>
          </a:p>
        </p:txBody>
      </p:sp>
    </p:spTree>
    <p:extLst>
      <p:ext uri="{BB962C8B-B14F-4D97-AF65-F5344CB8AC3E}">
        <p14:creationId xmlns:p14="http://schemas.microsoft.com/office/powerpoint/2010/main" val="146115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customXml" Target="../ink/ink3.xml"/><Relationship Id="rId18" Type="http://schemas.openxmlformats.org/officeDocument/2006/relationships/hyperlink" Target="https://www.uhi.ac.uk/en/inverness-science-festival/science-busking" TargetMode="External"/><Relationship Id="rId3" Type="http://schemas.openxmlformats.org/officeDocument/2006/relationships/image" Target="../media/image2.svg"/><Relationship Id="rId21" Type="http://schemas.openxmlformats.org/officeDocument/2006/relationships/image" Target="../media/image11.png"/><Relationship Id="rId12" Type="http://schemas.openxmlformats.org/officeDocument/2006/relationships/image" Target="../media/image8.png"/><Relationship Id="rId17" Type="http://schemas.openxmlformats.org/officeDocument/2006/relationships/image" Target="../media/image6.svg"/><Relationship Id="rId2" Type="http://schemas.openxmlformats.org/officeDocument/2006/relationships/image" Target="../media/image1.png"/><Relationship Id="rId16" Type="http://schemas.openxmlformats.org/officeDocument/2006/relationships/image" Target="../media/image5.png"/><Relationship Id="rId20" Type="http://schemas.openxmlformats.org/officeDocument/2006/relationships/image" Target="../media/image10.svg"/><Relationship Id="rId1" Type="http://schemas.openxmlformats.org/officeDocument/2006/relationships/slideLayout" Target="../slideLayouts/slideLayout1.xml"/><Relationship Id="rId6" Type="http://schemas.openxmlformats.org/officeDocument/2006/relationships/customXml" Target="../ink/ink1.xml"/><Relationship Id="rId11" Type="http://schemas.openxmlformats.org/officeDocument/2006/relationships/customXml" Target="../ink/ink2.xml"/><Relationship Id="rId5" Type="http://schemas.openxmlformats.org/officeDocument/2006/relationships/image" Target="../media/image4.svg"/><Relationship Id="rId15" Type="http://schemas.openxmlformats.org/officeDocument/2006/relationships/customXml" Target="../ink/ink5.xml"/><Relationship Id="rId10" Type="http://schemas.openxmlformats.org/officeDocument/2006/relationships/image" Target="../media/image7.png"/><Relationship Id="rId19" Type="http://schemas.openxmlformats.org/officeDocument/2006/relationships/image" Target="../media/image9.png"/><Relationship Id="rId4" Type="http://schemas.openxmlformats.org/officeDocument/2006/relationships/image" Target="../media/image3.png"/><Relationship Id="rId14" Type="http://schemas.openxmlformats.org/officeDocument/2006/relationships/customXml" Target="../ink/ink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FCAEC-0623-41E6-853D-1A133C94C581}"/>
              </a:ext>
            </a:extLst>
          </p:cNvPr>
          <p:cNvSpPr>
            <a:spLocks noGrp="1"/>
          </p:cNvSpPr>
          <p:nvPr>
            <p:ph type="ctrTitle"/>
          </p:nvPr>
        </p:nvSpPr>
        <p:spPr>
          <a:xfrm>
            <a:off x="1088203" y="134895"/>
            <a:ext cx="4803477" cy="645690"/>
          </a:xfrm>
        </p:spPr>
        <p:txBody>
          <a:bodyPr>
            <a:normAutofit fontScale="90000"/>
          </a:bodyPr>
          <a:lstStyle/>
          <a:p>
            <a:pPr algn="r"/>
            <a:br>
              <a:rPr lang="en-IE" dirty="0">
                <a:latin typeface="Arial Rounded MT Bold" panose="020F0704030504030204" pitchFamily="34" charset="0"/>
              </a:rPr>
            </a:br>
            <a:r>
              <a:rPr lang="en-IE" sz="3600" dirty="0">
                <a:solidFill>
                  <a:srgbClr val="69FF0A"/>
                </a:solidFill>
                <a:latin typeface="Arial Rounded MT Bold"/>
              </a:rPr>
              <a:t>Surface Tension Boat</a:t>
            </a:r>
            <a:endParaRPr lang="en-US" dirty="0">
              <a:solidFill>
                <a:srgbClr val="69FF0A"/>
              </a:solidFill>
              <a:latin typeface="Arial Rounded MT Bold"/>
            </a:endParaRPr>
          </a:p>
        </p:txBody>
      </p:sp>
      <p:sp>
        <p:nvSpPr>
          <p:cNvPr id="4" name="Rectangle 3">
            <a:extLst>
              <a:ext uri="{FF2B5EF4-FFF2-40B4-BE49-F238E27FC236}">
                <a16:creationId xmlns:a16="http://schemas.microsoft.com/office/drawing/2014/main" id="{FD3A6BEE-A73E-47B4-986B-4EAEDE8EAC4C}"/>
              </a:ext>
            </a:extLst>
          </p:cNvPr>
          <p:cNvSpPr/>
          <p:nvPr/>
        </p:nvSpPr>
        <p:spPr>
          <a:xfrm>
            <a:off x="399734" y="960697"/>
            <a:ext cx="4424668" cy="2246769"/>
          </a:xfrm>
          <a:prstGeom prst="rect">
            <a:avLst/>
          </a:prstGeom>
        </p:spPr>
        <p:txBody>
          <a:bodyPr wrap="square" lIns="91440" tIns="45720" rIns="91440" bIns="45720" anchor="t">
            <a:spAutoFit/>
          </a:bodyPr>
          <a:lstStyle/>
          <a:p>
            <a:pPr>
              <a:spcBef>
                <a:spcPts val="0"/>
              </a:spcBef>
            </a:pPr>
            <a:r>
              <a:rPr lang="en-IE" sz="2000" b="1" dirty="0">
                <a:solidFill>
                  <a:srgbClr val="69FF0A"/>
                </a:solidFill>
                <a:latin typeface="Arial Rounded MT Bold" panose="020F0704030504030204" pitchFamily="34" charset="0"/>
              </a:rPr>
              <a:t>What you need:</a:t>
            </a:r>
          </a:p>
          <a:p>
            <a:pPr marL="342900" lvl="0" indent="-342900" fontAlgn="base">
              <a:buSzPct val="100000"/>
              <a:buFont typeface="Arial" panose="020B0604020202020204" pitchFamily="34" charset="0"/>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Washing up liquid </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Arial" panose="020B0604020202020204" pitchFamily="34" charset="0"/>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Bowl</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Arial" panose="020B0604020202020204" pitchFamily="34" charset="0"/>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Paper</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Arial" panose="020B0604020202020204" pitchFamily="34" charset="0"/>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Scissors</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Arial" panose="020B0604020202020204" pitchFamily="34" charset="0"/>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Cotton bud</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SzPct val="100000"/>
              <a:buFont typeface="Arial" panose="020B0604020202020204" pitchFamily="34" charset="0"/>
              <a:buChar char="•"/>
              <a:tabLst>
                <a:tab pos="457200" algn="l"/>
              </a:tabLst>
            </a:pPr>
            <a:r>
              <a:rPr lang="en-IE" sz="2000" dirty="0">
                <a:solidFill>
                  <a:srgbClr val="000000"/>
                </a:solidFill>
                <a:effectLst/>
                <a:latin typeface="Arial Rounded MT Bold" panose="020F0704030504030204" pitchFamily="34" charset="0"/>
                <a:ea typeface="Times New Roman" panose="02020603050405020304" pitchFamily="18" charset="0"/>
              </a:rPr>
              <a:t>Jug of water </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p:txBody>
      </p:sp>
      <p:sp>
        <p:nvSpPr>
          <p:cNvPr id="5" name="Rectangle 4">
            <a:extLst>
              <a:ext uri="{FF2B5EF4-FFF2-40B4-BE49-F238E27FC236}">
                <a16:creationId xmlns:a16="http://schemas.microsoft.com/office/drawing/2014/main" id="{7353FB28-A5F9-4DFB-B34B-3D3DBFC54F9B}"/>
              </a:ext>
            </a:extLst>
          </p:cNvPr>
          <p:cNvSpPr/>
          <p:nvPr/>
        </p:nvSpPr>
        <p:spPr>
          <a:xfrm>
            <a:off x="352699" y="3406910"/>
            <a:ext cx="5750454" cy="3170099"/>
          </a:xfrm>
          <a:prstGeom prst="rect">
            <a:avLst/>
          </a:prstGeom>
        </p:spPr>
        <p:txBody>
          <a:bodyPr wrap="square" lIns="91440" tIns="45720" rIns="91440" bIns="45720" anchor="t">
            <a:spAutoFit/>
          </a:bodyPr>
          <a:lstStyle/>
          <a:p>
            <a:pPr>
              <a:spcBef>
                <a:spcPts val="0"/>
              </a:spcBef>
            </a:pPr>
            <a:r>
              <a:rPr lang="en-IE" sz="2000" b="1" dirty="0">
                <a:solidFill>
                  <a:srgbClr val="69FF0A"/>
                </a:solidFill>
                <a:latin typeface="Arial Rounded MT Bold"/>
              </a:rPr>
              <a:t>What you do:</a:t>
            </a:r>
          </a:p>
          <a:p>
            <a:pPr marL="342900" lvl="0" indent="-342900" fontAlgn="base">
              <a:buFont typeface="Symbol" panose="05050102010706020507" pitchFamily="18" charset="2"/>
              <a:buChar char=""/>
            </a:pPr>
            <a:r>
              <a:rPr lang="en-GB" sz="2000" dirty="0">
                <a:solidFill>
                  <a:srgbClr val="000000"/>
                </a:solidFill>
                <a:effectLst/>
                <a:latin typeface="Arial Rounded MT Bold" panose="020F0704030504030204" pitchFamily="34" charset="0"/>
                <a:ea typeface="Times New Roman" panose="02020603050405020304" pitchFamily="18" charset="0"/>
              </a:rPr>
              <a:t>Copy the template onto a piece of paper. </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Font typeface="Symbol" panose="05050102010706020507" pitchFamily="18" charset="2"/>
              <a:buChar char=""/>
            </a:pPr>
            <a:r>
              <a:rPr lang="en-GB" sz="2000" dirty="0">
                <a:solidFill>
                  <a:srgbClr val="000000"/>
                </a:solidFill>
                <a:effectLst/>
                <a:latin typeface="Arial Rounded MT Bold" panose="020F0704030504030204" pitchFamily="34" charset="0"/>
                <a:ea typeface="Times New Roman" panose="02020603050405020304" pitchFamily="18" charset="0"/>
              </a:rPr>
              <a:t>Cut it out and make sure you have a small area at the back of the boat </a:t>
            </a:r>
            <a:r>
              <a:rPr lang="en-GB" sz="2000">
                <a:solidFill>
                  <a:srgbClr val="000000"/>
                </a:solidFill>
                <a:effectLst/>
                <a:latin typeface="Arial Rounded MT Bold" panose="020F0704030504030204" pitchFamily="34" charset="0"/>
                <a:ea typeface="Times New Roman" panose="02020603050405020304" pitchFamily="18" charset="0"/>
              </a:rPr>
              <a:t>cut out too.</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Font typeface="Symbol" panose="05050102010706020507" pitchFamily="18" charset="2"/>
              <a:buChar char=""/>
            </a:pPr>
            <a:r>
              <a:rPr lang="en-GB" sz="2000" dirty="0">
                <a:solidFill>
                  <a:srgbClr val="000000"/>
                </a:solidFill>
                <a:effectLst/>
                <a:latin typeface="Arial Rounded MT Bold" panose="020F0704030504030204" pitchFamily="34" charset="0"/>
                <a:ea typeface="Times New Roman" panose="02020603050405020304" pitchFamily="18" charset="0"/>
              </a:rPr>
              <a:t>Fill the bowl with water and gently place your boat on top of the water – it will float. </a:t>
            </a:r>
            <a:r>
              <a:rPr lang="en-US" sz="2000" dirty="0">
                <a:effectLst/>
                <a:latin typeface="Arial Rounded MT Bold" panose="020F0704030504030204" pitchFamily="34" charset="0"/>
                <a:ea typeface="Times New Roman" panose="02020603050405020304" pitchFamily="18" charset="0"/>
              </a:rPr>
              <a:t>​</a:t>
            </a:r>
            <a:endParaRPr lang="en-GB" sz="2000" dirty="0">
              <a:effectLst/>
              <a:latin typeface="Arial Rounded MT Bold" panose="020F0704030504030204" pitchFamily="34" charset="0"/>
              <a:ea typeface="Times New Roman" panose="02020603050405020304" pitchFamily="18" charset="0"/>
            </a:endParaRPr>
          </a:p>
          <a:p>
            <a:pPr marL="342900" lvl="0" indent="-342900" fontAlgn="base">
              <a:buFont typeface="Symbol" panose="05050102010706020507" pitchFamily="18" charset="2"/>
              <a:buChar char=""/>
            </a:pPr>
            <a:r>
              <a:rPr lang="en-GB" sz="2000" dirty="0">
                <a:solidFill>
                  <a:srgbClr val="000000"/>
                </a:solidFill>
                <a:effectLst/>
                <a:latin typeface="Arial Rounded MT Bold" panose="020F0704030504030204" pitchFamily="34" charset="0"/>
                <a:ea typeface="Times New Roman" panose="02020603050405020304" pitchFamily="18" charset="0"/>
              </a:rPr>
              <a:t>Place some washing up liquid on the cotton bud and dip it in the water at the small </a:t>
            </a:r>
            <a:r>
              <a:rPr lang="en-GB" sz="2000" dirty="0">
                <a:solidFill>
                  <a:srgbClr val="000000"/>
                </a:solidFill>
                <a:latin typeface="Arial Rounded MT Bold" panose="020F0704030504030204" pitchFamily="34" charset="0"/>
                <a:ea typeface="Times New Roman" panose="02020603050405020304" pitchFamily="18" charset="0"/>
              </a:rPr>
              <a:t>cut out area </a:t>
            </a:r>
            <a:r>
              <a:rPr lang="en-GB" sz="2000" dirty="0">
                <a:solidFill>
                  <a:srgbClr val="000000"/>
                </a:solidFill>
                <a:effectLst/>
                <a:latin typeface="Arial Rounded MT Bold" panose="020F0704030504030204" pitchFamily="34" charset="0"/>
                <a:ea typeface="Times New Roman" panose="02020603050405020304" pitchFamily="18" charset="0"/>
              </a:rPr>
              <a:t>at the back of the boat. </a:t>
            </a:r>
          </a:p>
          <a:p>
            <a:pPr marL="342900" lvl="0" indent="-342900" fontAlgn="base">
              <a:buFont typeface="Symbol" panose="05050102010706020507" pitchFamily="18" charset="2"/>
              <a:buChar char=""/>
            </a:pPr>
            <a:r>
              <a:rPr lang="en-GB" sz="2000" dirty="0">
                <a:solidFill>
                  <a:srgbClr val="000000"/>
                </a:solidFill>
                <a:latin typeface="Arial Rounded MT Bold" panose="020F0704030504030204" pitchFamily="34" charset="0"/>
                <a:ea typeface="Times New Roman" panose="02020603050405020304" pitchFamily="18" charset="0"/>
              </a:rPr>
              <a:t>Watch what happens.</a:t>
            </a:r>
            <a:endParaRPr lang="en-GB" sz="2000" dirty="0">
              <a:effectLst/>
              <a:latin typeface="Arial Rounded MT Bold" panose="020F0704030504030204"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AFFC6629-3BEF-4E7B-ACEB-54365FC3D925}"/>
              </a:ext>
            </a:extLst>
          </p:cNvPr>
          <p:cNvSpPr txBox="1"/>
          <p:nvPr/>
        </p:nvSpPr>
        <p:spPr>
          <a:xfrm>
            <a:off x="6008236" y="2143461"/>
            <a:ext cx="5904948" cy="4007892"/>
          </a:xfrm>
          <a:prstGeom prst="rect">
            <a:avLst/>
          </a:prstGeom>
          <a:noFill/>
        </p:spPr>
        <p:txBody>
          <a:bodyPr wrap="square" lIns="91440" tIns="45720" rIns="91440" bIns="45720" rtlCol="0" anchor="t">
            <a:spAutoFit/>
          </a:bodyPr>
          <a:lstStyle/>
          <a:p>
            <a:r>
              <a:rPr lang="en-IE" sz="2000" dirty="0">
                <a:solidFill>
                  <a:srgbClr val="69FF0A"/>
                </a:solidFill>
                <a:latin typeface="Arial Black"/>
              </a:rPr>
              <a:t>The Science</a:t>
            </a:r>
          </a:p>
          <a:p>
            <a:pPr fontAlgn="base">
              <a:lnSpc>
                <a:spcPct val="107000"/>
              </a:lnSpc>
              <a:spcAft>
                <a:spcPts val="800"/>
              </a:spcAft>
            </a:pPr>
            <a:r>
              <a:rPr lang="en-GB" sz="2000" dirty="0">
                <a:solidFill>
                  <a:srgbClr val="000000"/>
                </a:solidFill>
                <a:effectLst/>
                <a:latin typeface="Arial Black"/>
                <a:ea typeface="Times New Roman" panose="02020603050405020304" pitchFamily="18" charset="0"/>
                <a:cs typeface="Calibri"/>
              </a:rPr>
              <a:t>This is all about surface tension. When the boat is sitting on the surface of the water, the surface tension holds it equally on all sides so the boat does not move.  Washing up liquid has a different surface tension</a:t>
            </a:r>
            <a:r>
              <a:rPr lang="en-GB" sz="2000" dirty="0">
                <a:solidFill>
                  <a:srgbClr val="000000"/>
                </a:solidFill>
                <a:latin typeface="Arial Black"/>
                <a:ea typeface="Times New Roman" panose="02020603050405020304" pitchFamily="18" charset="0"/>
                <a:cs typeface="Calibri"/>
              </a:rPr>
              <a:t>,</a:t>
            </a:r>
            <a:r>
              <a:rPr lang="en-GB" sz="2000" dirty="0">
                <a:solidFill>
                  <a:srgbClr val="000000"/>
                </a:solidFill>
                <a:effectLst/>
                <a:latin typeface="Arial Black"/>
                <a:ea typeface="Times New Roman" panose="02020603050405020304" pitchFamily="18" charset="0"/>
                <a:cs typeface="Calibri"/>
              </a:rPr>
              <a:t> so when you add it to the back channel of your boat there is a change in surface tension around the boat. It is lower at the back than at the front and this difference in the surface tension makes the boat move forward. </a:t>
            </a:r>
            <a:endParaRPr lang="en-GB" sz="2000" dirty="0">
              <a:effectLst/>
              <a:latin typeface="Arial Black"/>
              <a:ea typeface="Calibri" panose="020F0502020204030204" pitchFamily="34" charset="0"/>
              <a:cs typeface="Calibri"/>
            </a:endParaRPr>
          </a:p>
        </p:txBody>
      </p:sp>
      <p:pic>
        <p:nvPicPr>
          <p:cNvPr id="32" name="Graphic 31" descr="Leaky Tap with solid fill">
            <a:extLst>
              <a:ext uri="{FF2B5EF4-FFF2-40B4-BE49-F238E27FC236}">
                <a16:creationId xmlns:a16="http://schemas.microsoft.com/office/drawing/2014/main" id="{3FE5BA58-F7EA-4C47-A97F-A5C3548EC7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41145" y="30822"/>
            <a:ext cx="914400" cy="914400"/>
          </a:xfrm>
          <a:prstGeom prst="rect">
            <a:avLst/>
          </a:prstGeom>
        </p:spPr>
      </p:pic>
      <p:pic>
        <p:nvPicPr>
          <p:cNvPr id="41" name="Graphic 40" descr="Bowl outline">
            <a:extLst>
              <a:ext uri="{FF2B5EF4-FFF2-40B4-BE49-F238E27FC236}">
                <a16:creationId xmlns:a16="http://schemas.microsoft.com/office/drawing/2014/main" id="{CAC6A3EF-0B75-4046-8C98-4709ECB16B7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42215" y="810867"/>
            <a:ext cx="1138658" cy="1138658"/>
          </a:xfrm>
          <a:prstGeom prst="rect">
            <a:avLst/>
          </a:prstGeom>
        </p:spPr>
      </p:pic>
      <p:grpSp>
        <p:nvGrpSpPr>
          <p:cNvPr id="106" name="Group 105">
            <a:extLst>
              <a:ext uri="{FF2B5EF4-FFF2-40B4-BE49-F238E27FC236}">
                <a16:creationId xmlns:a16="http://schemas.microsoft.com/office/drawing/2014/main" id="{DDBFB6AF-BC46-4E1B-B8E3-CF6E72EDE433}"/>
              </a:ext>
            </a:extLst>
          </p:cNvPr>
          <p:cNvGrpSpPr/>
          <p:nvPr/>
        </p:nvGrpSpPr>
        <p:grpSpPr>
          <a:xfrm>
            <a:off x="7572132" y="836738"/>
            <a:ext cx="1138658" cy="1138658"/>
            <a:chOff x="7937554" y="837828"/>
            <a:chExt cx="1138658" cy="1138658"/>
          </a:xfrm>
        </p:grpSpPr>
        <p:pic>
          <p:nvPicPr>
            <p:cNvPr id="48" name="Graphic 47" descr="Bowl outline">
              <a:extLst>
                <a:ext uri="{FF2B5EF4-FFF2-40B4-BE49-F238E27FC236}">
                  <a16:creationId xmlns:a16="http://schemas.microsoft.com/office/drawing/2014/main" id="{26EC1281-DB06-411C-B920-9973541004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937554" y="837828"/>
              <a:ext cx="1138658" cy="1138658"/>
            </a:xfrm>
            <a:prstGeom prst="rect">
              <a:avLst/>
            </a:prstGeom>
          </p:spPr>
        </p:pic>
        <mc:AlternateContent xmlns:mc="http://schemas.openxmlformats.org/markup-compatibility/2006" xmlns:p14="http://schemas.microsoft.com/office/powerpoint/2010/main">
          <mc:Choice Requires="p14">
            <p:contentPart p14:bwMode="auto" r:id="rId6">
              <p14:nvContentPartPr>
                <p14:cNvPr id="53" name="Ink 52">
                  <a:extLst>
                    <a:ext uri="{FF2B5EF4-FFF2-40B4-BE49-F238E27FC236}">
                      <a16:creationId xmlns:a16="http://schemas.microsoft.com/office/drawing/2014/main" id="{EAE09C83-13D7-402D-97AB-6EE5BA75EA9A}"/>
                    </a:ext>
                  </a:extLst>
                </p14:cNvPr>
                <p14:cNvContentPartPr/>
                <p14:nvPr/>
              </p14:nvContentPartPr>
              <p14:xfrm>
                <a:off x="8002452" y="1233202"/>
                <a:ext cx="938520" cy="279720"/>
              </p14:xfrm>
            </p:contentPart>
          </mc:Choice>
          <mc:Fallback xmlns="">
            <p:pic>
              <p:nvPicPr>
                <p:cNvPr id="53" name="Ink 52">
                  <a:extLst>
                    <a:ext uri="{FF2B5EF4-FFF2-40B4-BE49-F238E27FC236}">
                      <a16:creationId xmlns:a16="http://schemas.microsoft.com/office/drawing/2014/main" id="{EAE09C83-13D7-402D-97AB-6EE5BA75EA9A}"/>
                    </a:ext>
                  </a:extLst>
                </p:cNvPr>
                <p:cNvPicPr/>
                <p:nvPr/>
              </p:nvPicPr>
              <p:blipFill>
                <a:blip r:embed="rId10"/>
                <a:stretch>
                  <a:fillRect/>
                </a:stretch>
              </p:blipFill>
              <p:spPr>
                <a:xfrm>
                  <a:off x="7993452" y="1224202"/>
                  <a:ext cx="956160" cy="297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
            <p14:nvContentPartPr>
              <p14:cNvPr id="63" name="Ink 62">
                <a:extLst>
                  <a:ext uri="{FF2B5EF4-FFF2-40B4-BE49-F238E27FC236}">
                    <a16:creationId xmlns:a16="http://schemas.microsoft.com/office/drawing/2014/main" id="{B9200D7D-C044-49D9-96D6-3086A306E2DB}"/>
                  </a:ext>
                </a:extLst>
              </p14:cNvPr>
              <p14:cNvContentPartPr/>
              <p14:nvPr/>
            </p14:nvContentPartPr>
            <p14:xfrm>
              <a:off x="7733503" y="616793"/>
              <a:ext cx="360" cy="360"/>
            </p14:xfrm>
          </p:contentPart>
        </mc:Choice>
        <mc:Fallback xmlns="">
          <p:pic>
            <p:nvPicPr>
              <p:cNvPr id="63" name="Ink 62">
                <a:extLst>
                  <a:ext uri="{FF2B5EF4-FFF2-40B4-BE49-F238E27FC236}">
                    <a16:creationId xmlns:a16="http://schemas.microsoft.com/office/drawing/2014/main" id="{B9200D7D-C044-49D9-96D6-3086A306E2DB}"/>
                  </a:ext>
                </a:extLst>
              </p:cNvPr>
              <p:cNvPicPr/>
              <p:nvPr/>
            </p:nvPicPr>
            <p:blipFill>
              <a:blip r:embed="rId12"/>
              <a:stretch>
                <a:fillRect/>
              </a:stretch>
            </p:blipFill>
            <p:spPr>
              <a:xfrm>
                <a:off x="7724503" y="60779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67" name="Ink 66">
                <a:extLst>
                  <a:ext uri="{FF2B5EF4-FFF2-40B4-BE49-F238E27FC236}">
                    <a16:creationId xmlns:a16="http://schemas.microsoft.com/office/drawing/2014/main" id="{5E170D81-66D8-4955-9F95-51DFF9AAD2FD}"/>
                  </a:ext>
                </a:extLst>
              </p14:cNvPr>
              <p14:cNvContentPartPr/>
              <p14:nvPr/>
            </p14:nvContentPartPr>
            <p14:xfrm>
              <a:off x="6202063" y="2389793"/>
              <a:ext cx="360" cy="360"/>
            </p14:xfrm>
          </p:contentPart>
        </mc:Choice>
        <mc:Fallback xmlns="">
          <p:pic>
            <p:nvPicPr>
              <p:cNvPr id="67" name="Ink 66">
                <a:extLst>
                  <a:ext uri="{FF2B5EF4-FFF2-40B4-BE49-F238E27FC236}">
                    <a16:creationId xmlns:a16="http://schemas.microsoft.com/office/drawing/2014/main" id="{5E170D81-66D8-4955-9F95-51DFF9AAD2FD}"/>
                  </a:ext>
                </a:extLst>
              </p:cNvPr>
              <p:cNvPicPr/>
              <p:nvPr/>
            </p:nvPicPr>
            <p:blipFill>
              <a:blip r:embed="rId12"/>
              <a:stretch>
                <a:fillRect/>
              </a:stretch>
            </p:blipFill>
            <p:spPr>
              <a:xfrm>
                <a:off x="6193063" y="2381153"/>
                <a:ext cx="18000" cy="18000"/>
              </a:xfrm>
              <a:prstGeom prst="rect">
                <a:avLst/>
              </a:prstGeom>
            </p:spPr>
          </p:pic>
        </mc:Fallback>
      </mc:AlternateContent>
      <p:grpSp>
        <p:nvGrpSpPr>
          <p:cNvPr id="70" name="Group 69">
            <a:extLst>
              <a:ext uri="{FF2B5EF4-FFF2-40B4-BE49-F238E27FC236}">
                <a16:creationId xmlns:a16="http://schemas.microsoft.com/office/drawing/2014/main" id="{773B7A60-A38C-4D44-B04B-1A3F882BF999}"/>
              </a:ext>
            </a:extLst>
          </p:cNvPr>
          <p:cNvGrpSpPr/>
          <p:nvPr/>
        </p:nvGrpSpPr>
        <p:grpSpPr>
          <a:xfrm>
            <a:off x="7414183" y="3888113"/>
            <a:ext cx="360" cy="360"/>
            <a:chOff x="7414183" y="3888113"/>
            <a:chExt cx="360" cy="360"/>
          </a:xfrm>
        </p:grpSpPr>
        <mc:AlternateContent xmlns:mc="http://schemas.openxmlformats.org/markup-compatibility/2006" xmlns:p14="http://schemas.microsoft.com/office/powerpoint/2010/main">
          <mc:Choice Requires="p14">
            <p:contentPart p14:bwMode="auto" r:id="rId14">
              <p14:nvContentPartPr>
                <p14:cNvPr id="68" name="Ink 67">
                  <a:extLst>
                    <a:ext uri="{FF2B5EF4-FFF2-40B4-BE49-F238E27FC236}">
                      <a16:creationId xmlns:a16="http://schemas.microsoft.com/office/drawing/2014/main" id="{CFF4299E-06EE-4AB9-8656-7BF31287CA4C}"/>
                    </a:ext>
                  </a:extLst>
                </p14:cNvPr>
                <p14:cNvContentPartPr/>
                <p14:nvPr/>
              </p14:nvContentPartPr>
              <p14:xfrm>
                <a:off x="7414183" y="3888113"/>
                <a:ext cx="360" cy="360"/>
              </p14:xfrm>
            </p:contentPart>
          </mc:Choice>
          <mc:Fallback xmlns="">
            <p:pic>
              <p:nvPicPr>
                <p:cNvPr id="68" name="Ink 67">
                  <a:extLst>
                    <a:ext uri="{FF2B5EF4-FFF2-40B4-BE49-F238E27FC236}">
                      <a16:creationId xmlns:a16="http://schemas.microsoft.com/office/drawing/2014/main" id="{CFF4299E-06EE-4AB9-8656-7BF31287CA4C}"/>
                    </a:ext>
                  </a:extLst>
                </p:cNvPr>
                <p:cNvPicPr/>
                <p:nvPr/>
              </p:nvPicPr>
              <p:blipFill>
                <a:blip r:embed="rId12"/>
                <a:stretch>
                  <a:fillRect/>
                </a:stretch>
              </p:blipFill>
              <p:spPr>
                <a:xfrm>
                  <a:off x="7405543" y="387947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9" name="Ink 68">
                  <a:extLst>
                    <a:ext uri="{FF2B5EF4-FFF2-40B4-BE49-F238E27FC236}">
                      <a16:creationId xmlns:a16="http://schemas.microsoft.com/office/drawing/2014/main" id="{88A15286-F835-46F4-B8DB-176CAAD9A2CB}"/>
                    </a:ext>
                  </a:extLst>
                </p14:cNvPr>
                <p14:cNvContentPartPr/>
                <p14:nvPr/>
              </p14:nvContentPartPr>
              <p14:xfrm>
                <a:off x="7414183" y="3888113"/>
                <a:ext cx="360" cy="360"/>
              </p14:xfrm>
            </p:contentPart>
          </mc:Choice>
          <mc:Fallback xmlns="">
            <p:pic>
              <p:nvPicPr>
                <p:cNvPr id="69" name="Ink 68">
                  <a:extLst>
                    <a:ext uri="{FF2B5EF4-FFF2-40B4-BE49-F238E27FC236}">
                      <a16:creationId xmlns:a16="http://schemas.microsoft.com/office/drawing/2014/main" id="{88A15286-F835-46F4-B8DB-176CAAD9A2CB}"/>
                    </a:ext>
                  </a:extLst>
                </p:cNvPr>
                <p:cNvPicPr/>
                <p:nvPr/>
              </p:nvPicPr>
              <p:blipFill>
                <a:blip r:embed="rId12"/>
                <a:stretch>
                  <a:fillRect/>
                </a:stretch>
              </p:blipFill>
              <p:spPr>
                <a:xfrm>
                  <a:off x="7405543" y="3879473"/>
                  <a:ext cx="18000" cy="18000"/>
                </a:xfrm>
                <a:prstGeom prst="rect">
                  <a:avLst/>
                </a:prstGeom>
              </p:spPr>
            </p:pic>
          </mc:Fallback>
        </mc:AlternateContent>
      </p:grpSp>
      <p:grpSp>
        <p:nvGrpSpPr>
          <p:cNvPr id="88" name="Group 87">
            <a:extLst>
              <a:ext uri="{FF2B5EF4-FFF2-40B4-BE49-F238E27FC236}">
                <a16:creationId xmlns:a16="http://schemas.microsoft.com/office/drawing/2014/main" id="{D49B10B7-533A-4CE5-B8AC-D7E27F126C55}"/>
              </a:ext>
            </a:extLst>
          </p:cNvPr>
          <p:cNvGrpSpPr/>
          <p:nvPr/>
        </p:nvGrpSpPr>
        <p:grpSpPr>
          <a:xfrm>
            <a:off x="3510518" y="2497246"/>
            <a:ext cx="1409700" cy="635000"/>
            <a:chOff x="3510518" y="2497246"/>
            <a:chExt cx="1409700" cy="635000"/>
          </a:xfrm>
        </p:grpSpPr>
        <p:sp>
          <p:nvSpPr>
            <p:cNvPr id="78" name="Rectangle 77">
              <a:extLst>
                <a:ext uri="{FF2B5EF4-FFF2-40B4-BE49-F238E27FC236}">
                  <a16:creationId xmlns:a16="http://schemas.microsoft.com/office/drawing/2014/main" id="{47B1A75C-71EB-490D-B205-C5D0BE9F510C}"/>
                </a:ext>
              </a:extLst>
            </p:cNvPr>
            <p:cNvSpPr/>
            <p:nvPr/>
          </p:nvSpPr>
          <p:spPr>
            <a:xfrm>
              <a:off x="3967718" y="2497246"/>
              <a:ext cx="952500" cy="635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79" name="Isosceles Triangle 78">
              <a:extLst>
                <a:ext uri="{FF2B5EF4-FFF2-40B4-BE49-F238E27FC236}">
                  <a16:creationId xmlns:a16="http://schemas.microsoft.com/office/drawing/2014/main" id="{8F19DD91-9BA7-4DBB-A1B1-C98C9C7B7C83}"/>
                </a:ext>
              </a:extLst>
            </p:cNvPr>
            <p:cNvSpPr/>
            <p:nvPr/>
          </p:nvSpPr>
          <p:spPr>
            <a:xfrm rot="16200000">
              <a:off x="3424793" y="2586146"/>
              <a:ext cx="622300" cy="450850"/>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sp>
        <p:nvSpPr>
          <p:cNvPr id="80" name="Rectangle: Rounded Corners 79">
            <a:extLst>
              <a:ext uri="{FF2B5EF4-FFF2-40B4-BE49-F238E27FC236}">
                <a16:creationId xmlns:a16="http://schemas.microsoft.com/office/drawing/2014/main" id="{D2F52A07-3BB3-412F-A936-1AAC105C6A4B}"/>
              </a:ext>
            </a:extLst>
          </p:cNvPr>
          <p:cNvSpPr/>
          <p:nvPr/>
        </p:nvSpPr>
        <p:spPr>
          <a:xfrm>
            <a:off x="4626261" y="2733606"/>
            <a:ext cx="494245" cy="19688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82" name="TextBox 81">
            <a:extLst>
              <a:ext uri="{FF2B5EF4-FFF2-40B4-BE49-F238E27FC236}">
                <a16:creationId xmlns:a16="http://schemas.microsoft.com/office/drawing/2014/main" id="{8451A3CD-F592-4520-A6E5-E85F16E1F4B4}"/>
              </a:ext>
            </a:extLst>
          </p:cNvPr>
          <p:cNvSpPr txBox="1"/>
          <p:nvPr/>
        </p:nvSpPr>
        <p:spPr>
          <a:xfrm>
            <a:off x="3850298" y="2067349"/>
            <a:ext cx="1162113" cy="369332"/>
          </a:xfrm>
          <a:prstGeom prst="rect">
            <a:avLst/>
          </a:prstGeom>
          <a:noFill/>
        </p:spPr>
        <p:txBody>
          <a:bodyPr wrap="none" rtlCol="0">
            <a:spAutoFit/>
          </a:bodyPr>
          <a:lstStyle/>
          <a:p>
            <a:r>
              <a:rPr lang="en-GB" dirty="0"/>
              <a:t>TEMPLATE</a:t>
            </a:r>
          </a:p>
        </p:txBody>
      </p:sp>
      <p:sp>
        <p:nvSpPr>
          <p:cNvPr id="87" name="Oval 86">
            <a:extLst>
              <a:ext uri="{FF2B5EF4-FFF2-40B4-BE49-F238E27FC236}">
                <a16:creationId xmlns:a16="http://schemas.microsoft.com/office/drawing/2014/main" id="{7F280A27-F2B3-479A-8BDD-8D9F500E07E7}"/>
              </a:ext>
            </a:extLst>
          </p:cNvPr>
          <p:cNvSpPr/>
          <p:nvPr/>
        </p:nvSpPr>
        <p:spPr>
          <a:xfrm>
            <a:off x="9915181" y="605633"/>
            <a:ext cx="1707254" cy="12551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3" name="Group 92">
            <a:extLst>
              <a:ext uri="{FF2B5EF4-FFF2-40B4-BE49-F238E27FC236}">
                <a16:creationId xmlns:a16="http://schemas.microsoft.com/office/drawing/2014/main" id="{6BF5EA4D-5EA5-438E-8FCB-5F6CD21AF9AF}"/>
              </a:ext>
            </a:extLst>
          </p:cNvPr>
          <p:cNvGrpSpPr/>
          <p:nvPr/>
        </p:nvGrpSpPr>
        <p:grpSpPr>
          <a:xfrm>
            <a:off x="7824911" y="945222"/>
            <a:ext cx="623115" cy="266408"/>
            <a:chOff x="3757326" y="1225771"/>
            <a:chExt cx="1624724" cy="635000"/>
          </a:xfrm>
        </p:grpSpPr>
        <p:grpSp>
          <p:nvGrpSpPr>
            <p:cNvPr id="89" name="Group 88">
              <a:extLst>
                <a:ext uri="{FF2B5EF4-FFF2-40B4-BE49-F238E27FC236}">
                  <a16:creationId xmlns:a16="http://schemas.microsoft.com/office/drawing/2014/main" id="{506E93A1-02FB-4986-89B4-9C5CEDF8EA8F}"/>
                </a:ext>
              </a:extLst>
            </p:cNvPr>
            <p:cNvGrpSpPr/>
            <p:nvPr/>
          </p:nvGrpSpPr>
          <p:grpSpPr>
            <a:xfrm>
              <a:off x="3757326" y="1225771"/>
              <a:ext cx="1409700" cy="635000"/>
              <a:chOff x="3510518" y="2497246"/>
              <a:chExt cx="1409700" cy="635000"/>
            </a:xfrm>
          </p:grpSpPr>
          <p:sp>
            <p:nvSpPr>
              <p:cNvPr id="90" name="Rectangle 89">
                <a:extLst>
                  <a:ext uri="{FF2B5EF4-FFF2-40B4-BE49-F238E27FC236}">
                    <a16:creationId xmlns:a16="http://schemas.microsoft.com/office/drawing/2014/main" id="{58D8962F-5CCF-41A4-B728-C1C2E1369316}"/>
                  </a:ext>
                </a:extLst>
              </p:cNvPr>
              <p:cNvSpPr/>
              <p:nvPr/>
            </p:nvSpPr>
            <p:spPr>
              <a:xfrm>
                <a:off x="3967718" y="2497246"/>
                <a:ext cx="952500" cy="635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91" name="Isosceles Triangle 90">
                <a:extLst>
                  <a:ext uri="{FF2B5EF4-FFF2-40B4-BE49-F238E27FC236}">
                    <a16:creationId xmlns:a16="http://schemas.microsoft.com/office/drawing/2014/main" id="{62708944-71C0-4A5E-A2BE-D248C3F5F187}"/>
                  </a:ext>
                </a:extLst>
              </p:cNvPr>
              <p:cNvSpPr/>
              <p:nvPr/>
            </p:nvSpPr>
            <p:spPr>
              <a:xfrm rot="16200000">
                <a:off x="3424793" y="2586146"/>
                <a:ext cx="622300" cy="450850"/>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sp>
          <p:nvSpPr>
            <p:cNvPr id="92" name="Rectangle: Rounded Corners 91">
              <a:extLst>
                <a:ext uri="{FF2B5EF4-FFF2-40B4-BE49-F238E27FC236}">
                  <a16:creationId xmlns:a16="http://schemas.microsoft.com/office/drawing/2014/main" id="{C379F16A-F98A-43E5-8588-B5794B49CD53}"/>
                </a:ext>
              </a:extLst>
            </p:cNvPr>
            <p:cNvSpPr/>
            <p:nvPr/>
          </p:nvSpPr>
          <p:spPr>
            <a:xfrm>
              <a:off x="4887805" y="1471087"/>
              <a:ext cx="494245" cy="19688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grpSp>
        <p:nvGrpSpPr>
          <p:cNvPr id="105" name="Group 104">
            <a:extLst>
              <a:ext uri="{FF2B5EF4-FFF2-40B4-BE49-F238E27FC236}">
                <a16:creationId xmlns:a16="http://schemas.microsoft.com/office/drawing/2014/main" id="{A33F8116-A981-4D48-9504-A3DDC8019029}"/>
              </a:ext>
            </a:extLst>
          </p:cNvPr>
          <p:cNvGrpSpPr/>
          <p:nvPr/>
        </p:nvGrpSpPr>
        <p:grpSpPr>
          <a:xfrm>
            <a:off x="10874716" y="1113056"/>
            <a:ext cx="450851" cy="267140"/>
            <a:chOff x="3735942" y="1000157"/>
            <a:chExt cx="931573" cy="526939"/>
          </a:xfrm>
        </p:grpSpPr>
        <p:grpSp>
          <p:nvGrpSpPr>
            <p:cNvPr id="99" name="Group 98">
              <a:extLst>
                <a:ext uri="{FF2B5EF4-FFF2-40B4-BE49-F238E27FC236}">
                  <a16:creationId xmlns:a16="http://schemas.microsoft.com/office/drawing/2014/main" id="{357A506F-C129-456E-BAF7-32E6EFCA4DAD}"/>
                </a:ext>
              </a:extLst>
            </p:cNvPr>
            <p:cNvGrpSpPr/>
            <p:nvPr/>
          </p:nvGrpSpPr>
          <p:grpSpPr>
            <a:xfrm>
              <a:off x="3735942" y="1000157"/>
              <a:ext cx="931573" cy="526939"/>
              <a:chOff x="3510518" y="2497246"/>
              <a:chExt cx="1409700" cy="635000"/>
            </a:xfrm>
          </p:grpSpPr>
          <p:sp>
            <p:nvSpPr>
              <p:cNvPr id="100" name="Rectangle 99">
                <a:extLst>
                  <a:ext uri="{FF2B5EF4-FFF2-40B4-BE49-F238E27FC236}">
                    <a16:creationId xmlns:a16="http://schemas.microsoft.com/office/drawing/2014/main" id="{6E7341E8-66A3-4EC8-B393-1FB8134FB539}"/>
                  </a:ext>
                </a:extLst>
              </p:cNvPr>
              <p:cNvSpPr/>
              <p:nvPr/>
            </p:nvSpPr>
            <p:spPr>
              <a:xfrm>
                <a:off x="3967718" y="2497246"/>
                <a:ext cx="952500" cy="635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01" name="Isosceles Triangle 100">
                <a:extLst>
                  <a:ext uri="{FF2B5EF4-FFF2-40B4-BE49-F238E27FC236}">
                    <a16:creationId xmlns:a16="http://schemas.microsoft.com/office/drawing/2014/main" id="{BC9C0883-F3B8-4C87-8019-9ACD0F4566DC}"/>
                  </a:ext>
                </a:extLst>
              </p:cNvPr>
              <p:cNvSpPr/>
              <p:nvPr/>
            </p:nvSpPr>
            <p:spPr>
              <a:xfrm rot="16200000">
                <a:off x="3424793" y="2586146"/>
                <a:ext cx="622300" cy="450850"/>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sp>
          <p:nvSpPr>
            <p:cNvPr id="102" name="Rectangle: Rounded Corners 101">
              <a:extLst>
                <a:ext uri="{FF2B5EF4-FFF2-40B4-BE49-F238E27FC236}">
                  <a16:creationId xmlns:a16="http://schemas.microsoft.com/office/drawing/2014/main" id="{1F3E5A0C-AB07-4A30-96DC-0FE744232203}"/>
                </a:ext>
              </a:extLst>
            </p:cNvPr>
            <p:cNvSpPr/>
            <p:nvPr/>
          </p:nvSpPr>
          <p:spPr>
            <a:xfrm>
              <a:off x="4457521" y="1184542"/>
              <a:ext cx="209994" cy="17448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pic>
        <p:nvPicPr>
          <p:cNvPr id="108" name="Graphic 107" descr="Potion outline">
            <a:extLst>
              <a:ext uri="{FF2B5EF4-FFF2-40B4-BE49-F238E27FC236}">
                <a16:creationId xmlns:a16="http://schemas.microsoft.com/office/drawing/2014/main" id="{63868A17-F489-4931-9AAF-690A65FBC05E}"/>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7687791">
            <a:off x="8646378" y="264165"/>
            <a:ext cx="914400" cy="914400"/>
          </a:xfrm>
          <a:prstGeom prst="rect">
            <a:avLst/>
          </a:prstGeom>
        </p:spPr>
      </p:pic>
      <p:grpSp>
        <p:nvGrpSpPr>
          <p:cNvPr id="114" name="Group 113">
            <a:extLst>
              <a:ext uri="{FF2B5EF4-FFF2-40B4-BE49-F238E27FC236}">
                <a16:creationId xmlns:a16="http://schemas.microsoft.com/office/drawing/2014/main" id="{39D98F07-4125-4D00-949B-28BA200C1219}"/>
              </a:ext>
            </a:extLst>
          </p:cNvPr>
          <p:cNvGrpSpPr/>
          <p:nvPr/>
        </p:nvGrpSpPr>
        <p:grpSpPr>
          <a:xfrm>
            <a:off x="9129251" y="1016083"/>
            <a:ext cx="367468" cy="469643"/>
            <a:chOff x="9202212" y="1105228"/>
            <a:chExt cx="367468" cy="469643"/>
          </a:xfrm>
        </p:grpSpPr>
        <p:cxnSp>
          <p:nvCxnSpPr>
            <p:cNvPr id="110" name="Straight Connector 109">
              <a:extLst>
                <a:ext uri="{FF2B5EF4-FFF2-40B4-BE49-F238E27FC236}">
                  <a16:creationId xmlns:a16="http://schemas.microsoft.com/office/drawing/2014/main" id="{D987CFDD-1CF8-474A-BAB3-E447D349F616}"/>
                </a:ext>
              </a:extLst>
            </p:cNvPr>
            <p:cNvCxnSpPr>
              <a:cxnSpLocks/>
            </p:cNvCxnSpPr>
            <p:nvPr/>
          </p:nvCxnSpPr>
          <p:spPr>
            <a:xfrm flipH="1">
              <a:off x="9202212" y="1212962"/>
              <a:ext cx="352221" cy="36190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111" name="Teardrop 110">
              <a:extLst>
                <a:ext uri="{FF2B5EF4-FFF2-40B4-BE49-F238E27FC236}">
                  <a16:creationId xmlns:a16="http://schemas.microsoft.com/office/drawing/2014/main" id="{1712EA05-11B3-44DB-ADF3-D645BE8D53A3}"/>
                </a:ext>
              </a:extLst>
            </p:cNvPr>
            <p:cNvSpPr/>
            <p:nvPr/>
          </p:nvSpPr>
          <p:spPr>
            <a:xfrm rot="10275111">
              <a:off x="9462612" y="1105228"/>
              <a:ext cx="107068" cy="202611"/>
            </a:xfrm>
            <a:prstGeom prst="teardrop">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15" name="Group 114">
            <a:extLst>
              <a:ext uri="{FF2B5EF4-FFF2-40B4-BE49-F238E27FC236}">
                <a16:creationId xmlns:a16="http://schemas.microsoft.com/office/drawing/2014/main" id="{2B884E08-3255-42C2-9024-FFFEAACFAAA8}"/>
              </a:ext>
            </a:extLst>
          </p:cNvPr>
          <p:cNvGrpSpPr/>
          <p:nvPr/>
        </p:nvGrpSpPr>
        <p:grpSpPr>
          <a:xfrm rot="13127645">
            <a:off x="11377923" y="913589"/>
            <a:ext cx="367468" cy="469643"/>
            <a:chOff x="9202212" y="1105228"/>
            <a:chExt cx="367468" cy="469643"/>
          </a:xfrm>
        </p:grpSpPr>
        <p:cxnSp>
          <p:nvCxnSpPr>
            <p:cNvPr id="116" name="Straight Connector 115">
              <a:extLst>
                <a:ext uri="{FF2B5EF4-FFF2-40B4-BE49-F238E27FC236}">
                  <a16:creationId xmlns:a16="http://schemas.microsoft.com/office/drawing/2014/main" id="{7C9669D5-FD6F-42CC-916F-6AF6D4F6D477}"/>
                </a:ext>
              </a:extLst>
            </p:cNvPr>
            <p:cNvCxnSpPr>
              <a:cxnSpLocks/>
            </p:cNvCxnSpPr>
            <p:nvPr/>
          </p:nvCxnSpPr>
          <p:spPr>
            <a:xfrm flipH="1">
              <a:off x="9202212" y="1212962"/>
              <a:ext cx="352221" cy="361909"/>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117" name="Teardrop 116">
              <a:extLst>
                <a:ext uri="{FF2B5EF4-FFF2-40B4-BE49-F238E27FC236}">
                  <a16:creationId xmlns:a16="http://schemas.microsoft.com/office/drawing/2014/main" id="{957DB897-68DD-4E44-B88B-12C3CC233763}"/>
                </a:ext>
              </a:extLst>
            </p:cNvPr>
            <p:cNvSpPr/>
            <p:nvPr/>
          </p:nvSpPr>
          <p:spPr>
            <a:xfrm rot="10275111">
              <a:off x="9462612" y="1105228"/>
              <a:ext cx="107068" cy="202611"/>
            </a:xfrm>
            <a:prstGeom prst="teardrop">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47" name="Graphic 24" descr="House with solid fill">
            <a:hlinkClick r:id="rId18"/>
            <a:extLst>
              <a:ext uri="{FF2B5EF4-FFF2-40B4-BE49-F238E27FC236}">
                <a16:creationId xmlns:a16="http://schemas.microsoft.com/office/drawing/2014/main" id="{18C9C5E5-6A8F-400B-A84C-37F7AFF8628D}"/>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1277600" y="5943600"/>
            <a:ext cx="914400" cy="914400"/>
          </a:xfrm>
          <a:prstGeom prst="rect">
            <a:avLst/>
          </a:prstGeom>
        </p:spPr>
      </p:pic>
      <p:pic>
        <p:nvPicPr>
          <p:cNvPr id="3" name="Picture 2">
            <a:extLst>
              <a:ext uri="{FF2B5EF4-FFF2-40B4-BE49-F238E27FC236}">
                <a16:creationId xmlns:a16="http://schemas.microsoft.com/office/drawing/2014/main" id="{F9FC55CD-F2FD-DE6E-0BA6-635A0C9910FE}"/>
              </a:ext>
            </a:extLst>
          </p:cNvPr>
          <p:cNvPicPr>
            <a:picLocks noChangeAspect="1"/>
          </p:cNvPicPr>
          <p:nvPr/>
        </p:nvPicPr>
        <p:blipFill>
          <a:blip r:embed="rId21"/>
          <a:stretch>
            <a:fillRect/>
          </a:stretch>
        </p:blipFill>
        <p:spPr>
          <a:xfrm>
            <a:off x="136281" y="175846"/>
            <a:ext cx="1181100" cy="457200"/>
          </a:xfrm>
          <a:prstGeom prst="rect">
            <a:avLst/>
          </a:prstGeom>
        </p:spPr>
      </p:pic>
    </p:spTree>
    <p:extLst>
      <p:ext uri="{BB962C8B-B14F-4D97-AF65-F5344CB8AC3E}">
        <p14:creationId xmlns:p14="http://schemas.microsoft.com/office/powerpoint/2010/main" val="2376624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B6E624-C07E-49E9-9DC5-ED94BB6206B1}">
  <ds:schemaRefs>
    <ds:schemaRef ds:uri="http://www.w3.org/XML/1998/namespace"/>
    <ds:schemaRef ds:uri="http://purl.org/dc/dcmitype/"/>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055ebe93-fd4d-4a43-87d4-7be346ed06b6"/>
    <ds:schemaRef ds:uri="e9ce4ce2-6ff4-4076-ba3c-f482c48db242"/>
  </ds:schemaRefs>
</ds:datastoreItem>
</file>

<file path=customXml/itemProps2.xml><?xml version="1.0" encoding="utf-8"?>
<ds:datastoreItem xmlns:ds="http://schemas.openxmlformats.org/officeDocument/2006/customXml" ds:itemID="{514B3106-98D9-46FF-8E26-5870CFEA3B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D6F8A2-F17A-4F3F-99D2-EC8F0EF74C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125</TotalTime>
  <Words>205</Words>
  <Application>Microsoft Office PowerPoint</Application>
  <PresentationFormat>Widescreen</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Surface Tension Boat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your own air powered lego car</dc:title>
  <dc:creator>Evelyn Gray</dc:creator>
  <cp:lastModifiedBy>Moira Prentice</cp:lastModifiedBy>
  <cp:revision>399</cp:revision>
  <dcterms:created xsi:type="dcterms:W3CDTF">2020-04-02T10:51:35Z</dcterms:created>
  <dcterms:modified xsi:type="dcterms:W3CDTF">2024-06-05T09:53:00Z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0x010100E0E47AD915C5C14EAF386939100504C4</vt:lpwstr>
  </property>
  <property fmtid="{D5CDD505-2E9C-101B-9397-08002B2CF9AE}" pid="3" name="EE - classification">
    <vt:lpwstr>Education and Training events</vt:lpwstr>
  </property>
  <property fmtid="{D5CDD505-2E9C-101B-9397-08002B2CF9AE}" pid="4" name="EE - actions">
    <vt:lpwstr>Archive</vt:lpwstr>
  </property>
  <property fmtid="{D5CDD505-2E9C-101B-9397-08002B2CF9AE}" pid="5" name="EE - retention">
    <vt:lpwstr>CAY + 6 years</vt:lpwstr>
  </property>
  <property fmtid="{D5CDD505-2E9C-101B-9397-08002B2CF9AE}" pid="6" name="n0164ad3d5b84a57907af32d91eb6282">
    <vt:lpwstr/>
  </property>
  <property fmtid="{D5CDD505-2E9C-101B-9397-08002B2CF9AE}" pid="7" name="TaxCatchAll">
    <vt:lpwstr/>
  </property>
  <property fmtid="{D5CDD505-2E9C-101B-9397-08002B2CF9AE}" pid="8" name="UHI classification">
    <vt:lpwstr/>
  </property>
  <property fmtid="{D5CDD505-2E9C-101B-9397-08002B2CF9AE}" pid="9" name="j928f9099e4145f8a1f3a9d8f7b9fe40">
    <vt:lpwstr/>
  </property>
  <property fmtid="{D5CDD505-2E9C-101B-9397-08002B2CF9AE}" pid="10" name="Retention schedule">
    <vt:lpwstr/>
  </property>
  <property fmtid="{D5CDD505-2E9C-101B-9397-08002B2CF9AE}" pid="11" name="_ExtendedDescription">
    <vt:lpwstr/>
  </property>
  <property fmtid="{D5CDD505-2E9C-101B-9397-08002B2CF9AE}" pid="12" name="Document category">
    <vt:lpwstr/>
  </property>
  <property fmtid="{D5CDD505-2E9C-101B-9397-08002B2CF9AE}" pid="13" name="Academic year">
    <vt:lpwstr/>
  </property>
  <property fmtid="{D5CDD505-2E9C-101B-9397-08002B2CF9AE}" pid="14" name="MediaServiceImageTags">
    <vt:lpwstr/>
  </property>
</Properties>
</file>